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858000" cy="9144000"/>
  <p:embeddedFontLst>
    <p:embeddedFont>
      <p:font typeface="Century Schoolbook"/>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D5B6D2-3B76-4286-A2C4-74B91ACDDC1B}">
  <a:tblStyle styleId="{3DD5B6D2-3B76-4286-A2C4-74B91ACDDC1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enturySchoolbook-bold.fntdata"/><Relationship Id="rId23" Type="http://schemas.openxmlformats.org/officeDocument/2006/relationships/font" Target="fonts/CenturySchoolbook-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Schoolbook-boldItalic.fntdata"/><Relationship Id="rId25" Type="http://schemas.openxmlformats.org/officeDocument/2006/relationships/font" Target="fonts/CenturySchoolbook-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omic Sans MS"/>
                <a:ea typeface="Comic Sans MS"/>
                <a:cs typeface="Comic Sans MS"/>
                <a:sym typeface="Comic Sans MS"/>
              </a:rPr>
              <a:t>‹#›</a:t>
            </a:fld>
            <a:endParaRPr b="0" i="0" sz="1200" u="none" cap="none" strike="noStrike">
              <a:solidFill>
                <a:schemeClr val="dk1"/>
              </a:solidFill>
              <a:latin typeface="Comic Sans MS"/>
              <a:ea typeface="Comic Sans MS"/>
              <a:cs typeface="Comic Sans MS"/>
              <a:sym typeface="Comic Sans M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2286000" y="3124200"/>
            <a:ext cx="6172200" cy="189436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000"/>
              <a:buFont typeface="Century Schoolboo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 type="subTitle"/>
          </p:nvPr>
        </p:nvSpPr>
        <p:spPr>
          <a:xfrm>
            <a:off x="2286000" y="5003322"/>
            <a:ext cx="6172200" cy="1371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600"/>
              </a:spcBef>
              <a:spcAft>
                <a:spcPts val="0"/>
              </a:spcAft>
              <a:buSzPts val="1260"/>
              <a:buNone/>
              <a:defRPr b="1" sz="1800">
                <a:solidFill>
                  <a:schemeClr val="dk2"/>
                </a:solidFill>
              </a:defRPr>
            </a:lvl1pPr>
            <a:lvl2pPr lvl="1" algn="ctr">
              <a:lnSpc>
                <a:spcPct val="100000"/>
              </a:lnSpc>
              <a:spcBef>
                <a:spcPts val="360"/>
              </a:spcBef>
              <a:spcAft>
                <a:spcPts val="0"/>
              </a:spcAft>
              <a:buSzPts val="1440"/>
              <a:buNone/>
              <a:defRPr/>
            </a:lvl2pPr>
            <a:lvl3pPr lvl="2" algn="ctr">
              <a:lnSpc>
                <a:spcPct val="100000"/>
              </a:lnSpc>
              <a:spcBef>
                <a:spcPts val="360"/>
              </a:spcBef>
              <a:spcAft>
                <a:spcPts val="0"/>
              </a:spcAft>
              <a:buSzPts val="1080"/>
              <a:buNone/>
              <a:defRPr/>
            </a:lvl3pPr>
            <a:lvl4pPr lvl="3" algn="ctr">
              <a:lnSpc>
                <a:spcPct val="100000"/>
              </a:lnSpc>
              <a:spcBef>
                <a:spcPts val="360"/>
              </a:spcBef>
              <a:spcAft>
                <a:spcPts val="0"/>
              </a:spcAft>
              <a:buSzPts val="1080"/>
              <a:buNone/>
              <a:defRPr/>
            </a:lvl4pPr>
            <a:lvl5pPr lvl="4" algn="ctr">
              <a:lnSpc>
                <a:spcPct val="100000"/>
              </a:lnSpc>
              <a:spcBef>
                <a:spcPts val="360"/>
              </a:spcBef>
              <a:spcAft>
                <a:spcPts val="0"/>
              </a:spcAft>
              <a:buSzPts val="1224"/>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08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24" name="Google Shape;24;p2"/>
          <p:cNvSpPr txBox="1"/>
          <p:nvPr>
            <p:ph idx="10" type="dt"/>
          </p:nvPr>
        </p:nvSpPr>
        <p:spPr>
          <a:xfrm rot="5400000">
            <a:off x="7764621" y="1174097"/>
            <a:ext cx="2286000" cy="3810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
          <p:cNvSpPr txBox="1"/>
          <p:nvPr>
            <p:ph idx="11" type="ftr"/>
          </p:nvPr>
        </p:nvSpPr>
        <p:spPr>
          <a:xfrm rot="5400000">
            <a:off x="7077269" y="4181669"/>
            <a:ext cx="3657600" cy="38404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p:nvPr/>
        </p:nvSpPr>
        <p:spPr>
          <a:xfrm>
            <a:off x="381000" y="0"/>
            <a:ext cx="609600" cy="6858000"/>
          </a:xfrm>
          <a:prstGeom prst="rect">
            <a:avLst/>
          </a:prstGeom>
          <a:solidFill>
            <a:srgbClr val="EBEBEB">
              <a:alpha val="5333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27" name="Google Shape;27;p2"/>
          <p:cNvSpPr/>
          <p:nvPr/>
        </p:nvSpPr>
        <p:spPr>
          <a:xfrm>
            <a:off x="276336" y="0"/>
            <a:ext cx="104664" cy="6858000"/>
          </a:xfrm>
          <a:prstGeom prst="rect">
            <a:avLst/>
          </a:prstGeom>
          <a:solidFill>
            <a:srgbClr val="F2F2F2">
              <a:alpha val="3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28" name="Google Shape;28;p2"/>
          <p:cNvSpPr/>
          <p:nvPr/>
        </p:nvSpPr>
        <p:spPr>
          <a:xfrm>
            <a:off x="990600" y="0"/>
            <a:ext cx="181872" cy="6858000"/>
          </a:xfrm>
          <a:prstGeom prst="rect">
            <a:avLst/>
          </a:prstGeom>
          <a:solidFill>
            <a:srgbClr val="F2F2F2">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29" name="Google Shape;29;p2"/>
          <p:cNvSpPr/>
          <p:nvPr/>
        </p:nvSpPr>
        <p:spPr>
          <a:xfrm>
            <a:off x="1141320" y="0"/>
            <a:ext cx="230280" cy="6858000"/>
          </a:xfrm>
          <a:prstGeom prst="rect">
            <a:avLst/>
          </a:prstGeom>
          <a:solidFill>
            <a:srgbClr val="F9F9F9">
              <a:alpha val="7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cxnSp>
        <p:nvCxnSpPr>
          <p:cNvPr id="30" name="Google Shape;30;p2"/>
          <p:cNvCxnSpPr/>
          <p:nvPr/>
        </p:nvCxnSpPr>
        <p:spPr>
          <a:xfrm>
            <a:off x="106344" y="0"/>
            <a:ext cx="0" cy="6858000"/>
          </a:xfrm>
          <a:prstGeom prst="straightConnector1">
            <a:avLst/>
          </a:prstGeom>
          <a:noFill/>
          <a:ln cap="flat" cmpd="sng" w="57150">
            <a:solidFill>
              <a:srgbClr val="EBEBEB">
                <a:alpha val="72549"/>
              </a:srgbClr>
            </a:solidFill>
            <a:prstDash val="solid"/>
            <a:round/>
            <a:headEnd len="sm" w="sm" type="none"/>
            <a:tailEnd len="sm" w="sm" type="none"/>
          </a:ln>
        </p:spPr>
      </p:cxnSp>
      <p:cxnSp>
        <p:nvCxnSpPr>
          <p:cNvPr id="31" name="Google Shape;31;p2"/>
          <p:cNvCxnSpPr/>
          <p:nvPr/>
        </p:nvCxnSpPr>
        <p:spPr>
          <a:xfrm>
            <a:off x="914400" y="0"/>
            <a:ext cx="0" cy="6858000"/>
          </a:xfrm>
          <a:prstGeom prst="straightConnector1">
            <a:avLst/>
          </a:prstGeom>
          <a:noFill/>
          <a:ln cap="flat" cmpd="sng" w="57150">
            <a:solidFill>
              <a:srgbClr val="F9F9F9">
                <a:alpha val="82352"/>
              </a:srgbClr>
            </a:solidFill>
            <a:prstDash val="solid"/>
            <a:round/>
            <a:headEnd len="sm" w="sm" type="none"/>
            <a:tailEnd len="sm" w="sm" type="none"/>
          </a:ln>
        </p:spPr>
      </p:cxnSp>
      <p:cxnSp>
        <p:nvCxnSpPr>
          <p:cNvPr id="32" name="Google Shape;32;p2"/>
          <p:cNvCxnSpPr/>
          <p:nvPr/>
        </p:nvCxnSpPr>
        <p:spPr>
          <a:xfrm>
            <a:off x="854112" y="0"/>
            <a:ext cx="0" cy="6858000"/>
          </a:xfrm>
          <a:prstGeom prst="straightConnector1">
            <a:avLst/>
          </a:prstGeom>
          <a:noFill/>
          <a:ln cap="flat" cmpd="sng" w="57150">
            <a:solidFill>
              <a:srgbClr val="EBEBEB"/>
            </a:solidFill>
            <a:prstDash val="solid"/>
            <a:round/>
            <a:headEnd len="sm" w="sm" type="none"/>
            <a:tailEnd len="sm" w="sm" type="none"/>
          </a:ln>
        </p:spPr>
      </p:cxnSp>
      <p:cxnSp>
        <p:nvCxnSpPr>
          <p:cNvPr id="33" name="Google Shape;33;p2"/>
          <p:cNvCxnSpPr/>
          <p:nvPr/>
        </p:nvCxnSpPr>
        <p:spPr>
          <a:xfrm>
            <a:off x="1726640" y="0"/>
            <a:ext cx="0" cy="6858000"/>
          </a:xfrm>
          <a:prstGeom prst="straightConnector1">
            <a:avLst/>
          </a:prstGeom>
          <a:noFill/>
          <a:ln cap="flat" cmpd="sng" w="28575">
            <a:solidFill>
              <a:srgbClr val="EBEBEB">
                <a:alpha val="81568"/>
              </a:srgbClr>
            </a:solidFill>
            <a:prstDash val="solid"/>
            <a:round/>
            <a:headEnd len="sm" w="sm" type="none"/>
            <a:tailEnd len="sm" w="sm" type="none"/>
          </a:ln>
        </p:spPr>
      </p:cxnSp>
      <p:cxnSp>
        <p:nvCxnSpPr>
          <p:cNvPr id="34" name="Google Shape;34;p2"/>
          <p:cNvCxnSpPr/>
          <p:nvPr/>
        </p:nvCxnSpPr>
        <p:spPr>
          <a:xfrm>
            <a:off x="1066800" y="0"/>
            <a:ext cx="0" cy="6858000"/>
          </a:xfrm>
          <a:prstGeom prst="straightConnector1">
            <a:avLst/>
          </a:prstGeom>
          <a:noFill/>
          <a:ln cap="flat" cmpd="sng" w="9525">
            <a:solidFill>
              <a:srgbClr val="EBEBEB"/>
            </a:solidFill>
            <a:prstDash val="solid"/>
            <a:round/>
            <a:headEnd len="sm" w="sm" type="none"/>
            <a:tailEnd len="sm" w="sm" type="none"/>
          </a:ln>
        </p:spPr>
      </p:cxnSp>
      <p:cxnSp>
        <p:nvCxnSpPr>
          <p:cNvPr id="35" name="Google Shape;35;p2"/>
          <p:cNvCxnSpPr/>
          <p:nvPr/>
        </p:nvCxnSpPr>
        <p:spPr>
          <a:xfrm>
            <a:off x="9113856" y="0"/>
            <a:ext cx="0" cy="6858000"/>
          </a:xfrm>
          <a:prstGeom prst="straightConnector1">
            <a:avLst/>
          </a:prstGeom>
          <a:noFill/>
          <a:ln cap="flat" cmpd="thickThin" w="57150">
            <a:solidFill>
              <a:srgbClr val="EBEBEB"/>
            </a:solidFill>
            <a:prstDash val="solid"/>
            <a:round/>
            <a:headEnd len="sm" w="sm" type="none"/>
            <a:tailEnd len="sm" w="sm" type="none"/>
          </a:ln>
        </p:spPr>
      </p:cxnSp>
      <p:sp>
        <p:nvSpPr>
          <p:cNvPr id="36" name="Google Shape;36;p2"/>
          <p:cNvSpPr/>
          <p:nvPr/>
        </p:nvSpPr>
        <p:spPr>
          <a:xfrm>
            <a:off x="1219200" y="0"/>
            <a:ext cx="76200" cy="6858000"/>
          </a:xfrm>
          <a:prstGeom prst="rect">
            <a:avLst/>
          </a:prstGeom>
          <a:solidFill>
            <a:srgbClr val="EBEBEB">
              <a:alpha val="5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37" name="Google Shape;37;p2"/>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38" name="Google Shape;38;p2"/>
          <p:cNvSpPr/>
          <p:nvPr/>
        </p:nvSpPr>
        <p:spPr>
          <a:xfrm>
            <a:off x="1309632" y="4866752"/>
            <a:ext cx="641424" cy="6414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39" name="Google Shape;39;p2"/>
          <p:cNvSpPr/>
          <p:nvPr/>
        </p:nvSpPr>
        <p:spPr>
          <a:xfrm>
            <a:off x="1091080" y="5500632"/>
            <a:ext cx="137160" cy="1371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40" name="Google Shape;40;p2"/>
          <p:cNvSpPr/>
          <p:nvPr/>
        </p:nvSpPr>
        <p:spPr>
          <a:xfrm>
            <a:off x="1664208" y="5788152"/>
            <a:ext cx="274320" cy="27432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41" name="Google Shape;41;p2"/>
          <p:cNvSpPr/>
          <p:nvPr/>
        </p:nvSpPr>
        <p:spPr>
          <a:xfrm>
            <a:off x="1905000" y="4495800"/>
            <a:ext cx="365760" cy="3657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42" name="Google Shape;42;p2"/>
          <p:cNvSpPr txBox="1"/>
          <p:nvPr>
            <p:ph idx="12" type="sldNum"/>
          </p:nvPr>
        </p:nvSpPr>
        <p:spPr>
          <a:xfrm>
            <a:off x="1325544" y="4928702"/>
            <a:ext cx="609600" cy="51752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4" name="Shape 124"/>
        <p:cNvGrpSpPr/>
        <p:nvPr/>
      </p:nvGrpSpPr>
      <p:grpSpPr>
        <a:xfrm>
          <a:off x="0" y="0"/>
          <a:ext cx="0" cy="0"/>
          <a:chOff x="0" y="0"/>
          <a:chExt cx="0" cy="0"/>
        </a:xfrm>
      </p:grpSpPr>
      <p:sp>
        <p:nvSpPr>
          <p:cNvPr id="125" name="Google Shape;125;p1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1"/>
          <p:cNvSpPr txBox="1"/>
          <p:nvPr>
            <p:ph idx="1" type="body"/>
          </p:nvPr>
        </p:nvSpPr>
        <p:spPr>
          <a:xfrm rot="5400000">
            <a:off x="1754124" y="303276"/>
            <a:ext cx="4873752" cy="74676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600"/>
              </a:spcBef>
              <a:spcAft>
                <a:spcPts val="0"/>
              </a:spcAft>
              <a:buSzPts val="1260"/>
              <a:buChar char="?"/>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27" name="Google Shape;127;p11"/>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1"/>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1"/>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12"/>
          <p:cNvSpPr txBox="1"/>
          <p:nvPr>
            <p:ph type="title"/>
          </p:nvPr>
        </p:nvSpPr>
        <p:spPr>
          <a:xfrm rot="5400000">
            <a:off x="4541837" y="2362202"/>
            <a:ext cx="5851525" cy="1676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600"/>
              </a:spcBef>
              <a:spcAft>
                <a:spcPts val="0"/>
              </a:spcAft>
              <a:buSzPts val="1260"/>
              <a:buChar char="?"/>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33" name="Google Shape;133;p12"/>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2"/>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2"/>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3"/>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600"/>
              </a:spcBef>
              <a:spcAft>
                <a:spcPts val="0"/>
              </a:spcAft>
              <a:buSzPts val="1260"/>
              <a:buChar char="?"/>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6" name="Google Shape;46;p3"/>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
        <p:nvSpPr>
          <p:cNvPr id="48" name="Google Shape;48;p3"/>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9" name="Shape 49"/>
        <p:cNvGrpSpPr/>
        <p:nvPr/>
      </p:nvGrpSpPr>
      <p:grpSpPr>
        <a:xfrm>
          <a:off x="0" y="0"/>
          <a:ext cx="0" cy="0"/>
          <a:chOff x="0" y="0"/>
          <a:chExt cx="0" cy="0"/>
        </a:xfrm>
      </p:grpSpPr>
      <p:sp>
        <p:nvSpPr>
          <p:cNvPr id="50" name="Google Shape;50;p4"/>
          <p:cNvSpPr txBox="1"/>
          <p:nvPr>
            <p:ph type="title"/>
          </p:nvPr>
        </p:nvSpPr>
        <p:spPr>
          <a:xfrm>
            <a:off x="2286000" y="2895600"/>
            <a:ext cx="6172200" cy="205359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000"/>
              <a:buFont typeface="Century Schoolbook"/>
              <a:buNone/>
              <a:defRPr b="1" sz="3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
          <p:cNvSpPr txBox="1"/>
          <p:nvPr>
            <p:ph idx="1" type="body"/>
          </p:nvPr>
        </p:nvSpPr>
        <p:spPr>
          <a:xfrm>
            <a:off x="2286000" y="5010150"/>
            <a:ext cx="6172200"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260"/>
              <a:buNone/>
              <a:defRPr b="1" sz="1800">
                <a:solidFill>
                  <a:schemeClr val="dk2"/>
                </a:solidFill>
              </a:defRPr>
            </a:lvl1pPr>
            <a:lvl2pPr indent="-228600" lvl="1" marL="914400" algn="l">
              <a:lnSpc>
                <a:spcPct val="100000"/>
              </a:lnSpc>
              <a:spcBef>
                <a:spcPts val="360"/>
              </a:spcBef>
              <a:spcAft>
                <a:spcPts val="0"/>
              </a:spcAft>
              <a:buSzPts val="1440"/>
              <a:buNone/>
              <a:defRPr sz="1800">
                <a:solidFill>
                  <a:srgbClr val="888888"/>
                </a:solidFill>
              </a:defRPr>
            </a:lvl2pPr>
            <a:lvl3pPr indent="-228600" lvl="2" marL="1371600" algn="l">
              <a:lnSpc>
                <a:spcPct val="100000"/>
              </a:lnSpc>
              <a:spcBef>
                <a:spcPts val="320"/>
              </a:spcBef>
              <a:spcAft>
                <a:spcPts val="0"/>
              </a:spcAft>
              <a:buSzPts val="960"/>
              <a:buNone/>
              <a:defRPr sz="1600">
                <a:solidFill>
                  <a:srgbClr val="888888"/>
                </a:solidFill>
              </a:defRPr>
            </a:lvl3pPr>
            <a:lvl4pPr indent="-228600" lvl="3" marL="1828800" algn="l">
              <a:lnSpc>
                <a:spcPct val="100000"/>
              </a:lnSpc>
              <a:spcBef>
                <a:spcPts val="280"/>
              </a:spcBef>
              <a:spcAft>
                <a:spcPts val="0"/>
              </a:spcAft>
              <a:buSzPts val="840"/>
              <a:buNone/>
              <a:defRPr sz="1400">
                <a:solidFill>
                  <a:srgbClr val="888888"/>
                </a:solidFill>
              </a:defRPr>
            </a:lvl4pPr>
            <a:lvl5pPr indent="-228600" lvl="4" marL="2286000" algn="l">
              <a:lnSpc>
                <a:spcPct val="100000"/>
              </a:lnSpc>
              <a:spcBef>
                <a:spcPts val="280"/>
              </a:spcBef>
              <a:spcAft>
                <a:spcPts val="0"/>
              </a:spcAft>
              <a:buSzPts val="952"/>
              <a:buNone/>
              <a:defRPr sz="1400">
                <a:solidFill>
                  <a:srgbClr val="888888"/>
                </a:solidFill>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2" name="Google Shape;52;p4"/>
          <p:cNvSpPr txBox="1"/>
          <p:nvPr>
            <p:ph idx="10" type="dt"/>
          </p:nvPr>
        </p:nvSpPr>
        <p:spPr>
          <a:xfrm rot="5400000">
            <a:off x="7763256" y="1170432"/>
            <a:ext cx="2286000" cy="3810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1" type="ftr"/>
          </p:nvPr>
        </p:nvSpPr>
        <p:spPr>
          <a:xfrm rot="5400000">
            <a:off x="7077456" y="4178808"/>
            <a:ext cx="3657600" cy="38404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
          <p:cNvSpPr/>
          <p:nvPr/>
        </p:nvSpPr>
        <p:spPr>
          <a:xfrm>
            <a:off x="381000" y="0"/>
            <a:ext cx="609600" cy="6858000"/>
          </a:xfrm>
          <a:prstGeom prst="rect">
            <a:avLst/>
          </a:prstGeom>
          <a:solidFill>
            <a:srgbClr val="EBEBEB">
              <a:alpha val="5333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55" name="Google Shape;55;p4"/>
          <p:cNvSpPr/>
          <p:nvPr/>
        </p:nvSpPr>
        <p:spPr>
          <a:xfrm>
            <a:off x="276336" y="0"/>
            <a:ext cx="104664" cy="6858000"/>
          </a:xfrm>
          <a:prstGeom prst="rect">
            <a:avLst/>
          </a:prstGeom>
          <a:solidFill>
            <a:srgbClr val="F2F2F2">
              <a:alpha val="3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56" name="Google Shape;56;p4"/>
          <p:cNvSpPr/>
          <p:nvPr/>
        </p:nvSpPr>
        <p:spPr>
          <a:xfrm>
            <a:off x="990600" y="0"/>
            <a:ext cx="181872" cy="6858000"/>
          </a:xfrm>
          <a:prstGeom prst="rect">
            <a:avLst/>
          </a:prstGeom>
          <a:solidFill>
            <a:srgbClr val="F2F2F2">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57" name="Google Shape;57;p4"/>
          <p:cNvSpPr/>
          <p:nvPr/>
        </p:nvSpPr>
        <p:spPr>
          <a:xfrm>
            <a:off x="1141320" y="0"/>
            <a:ext cx="230280" cy="6858000"/>
          </a:xfrm>
          <a:prstGeom prst="rect">
            <a:avLst/>
          </a:prstGeom>
          <a:solidFill>
            <a:srgbClr val="F9F9F9">
              <a:alpha val="7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cxnSp>
        <p:nvCxnSpPr>
          <p:cNvPr id="58" name="Google Shape;58;p4"/>
          <p:cNvCxnSpPr/>
          <p:nvPr/>
        </p:nvCxnSpPr>
        <p:spPr>
          <a:xfrm>
            <a:off x="106344" y="0"/>
            <a:ext cx="0" cy="6858000"/>
          </a:xfrm>
          <a:prstGeom prst="straightConnector1">
            <a:avLst/>
          </a:prstGeom>
          <a:noFill/>
          <a:ln cap="flat" cmpd="sng" w="57150">
            <a:solidFill>
              <a:srgbClr val="EBEBEB">
                <a:alpha val="72549"/>
              </a:srgbClr>
            </a:solidFill>
            <a:prstDash val="solid"/>
            <a:round/>
            <a:headEnd len="sm" w="sm" type="none"/>
            <a:tailEnd len="sm" w="sm" type="none"/>
          </a:ln>
        </p:spPr>
      </p:cxnSp>
      <p:cxnSp>
        <p:nvCxnSpPr>
          <p:cNvPr id="59" name="Google Shape;59;p4"/>
          <p:cNvCxnSpPr/>
          <p:nvPr/>
        </p:nvCxnSpPr>
        <p:spPr>
          <a:xfrm>
            <a:off x="914400" y="0"/>
            <a:ext cx="0" cy="6858000"/>
          </a:xfrm>
          <a:prstGeom prst="straightConnector1">
            <a:avLst/>
          </a:prstGeom>
          <a:noFill/>
          <a:ln cap="flat" cmpd="sng" w="57150">
            <a:solidFill>
              <a:srgbClr val="F9F9F9">
                <a:alpha val="82352"/>
              </a:srgbClr>
            </a:solidFill>
            <a:prstDash val="solid"/>
            <a:round/>
            <a:headEnd len="sm" w="sm" type="none"/>
            <a:tailEnd len="sm" w="sm" type="none"/>
          </a:ln>
        </p:spPr>
      </p:cxnSp>
      <p:cxnSp>
        <p:nvCxnSpPr>
          <p:cNvPr id="60" name="Google Shape;60;p4"/>
          <p:cNvCxnSpPr/>
          <p:nvPr/>
        </p:nvCxnSpPr>
        <p:spPr>
          <a:xfrm>
            <a:off x="854112" y="0"/>
            <a:ext cx="0" cy="6858000"/>
          </a:xfrm>
          <a:prstGeom prst="straightConnector1">
            <a:avLst/>
          </a:prstGeom>
          <a:noFill/>
          <a:ln cap="flat" cmpd="sng" w="57150">
            <a:solidFill>
              <a:srgbClr val="EBEBEB"/>
            </a:solidFill>
            <a:prstDash val="solid"/>
            <a:round/>
            <a:headEnd len="sm" w="sm" type="none"/>
            <a:tailEnd len="sm" w="sm" type="none"/>
          </a:ln>
        </p:spPr>
      </p:cxnSp>
      <p:cxnSp>
        <p:nvCxnSpPr>
          <p:cNvPr id="61" name="Google Shape;61;p4"/>
          <p:cNvCxnSpPr/>
          <p:nvPr/>
        </p:nvCxnSpPr>
        <p:spPr>
          <a:xfrm>
            <a:off x="1726640" y="0"/>
            <a:ext cx="0" cy="6858000"/>
          </a:xfrm>
          <a:prstGeom prst="straightConnector1">
            <a:avLst/>
          </a:prstGeom>
          <a:noFill/>
          <a:ln cap="flat" cmpd="sng" w="28575">
            <a:solidFill>
              <a:srgbClr val="EBEBEB">
                <a:alpha val="81568"/>
              </a:srgbClr>
            </a:solidFill>
            <a:prstDash val="solid"/>
            <a:round/>
            <a:headEnd len="sm" w="sm" type="none"/>
            <a:tailEnd len="sm" w="sm" type="none"/>
          </a:ln>
        </p:spPr>
      </p:cxnSp>
      <p:cxnSp>
        <p:nvCxnSpPr>
          <p:cNvPr id="62" name="Google Shape;62;p4"/>
          <p:cNvCxnSpPr/>
          <p:nvPr/>
        </p:nvCxnSpPr>
        <p:spPr>
          <a:xfrm>
            <a:off x="1066800" y="0"/>
            <a:ext cx="0" cy="6858000"/>
          </a:xfrm>
          <a:prstGeom prst="straightConnector1">
            <a:avLst/>
          </a:prstGeom>
          <a:noFill/>
          <a:ln cap="flat" cmpd="sng" w="9525">
            <a:solidFill>
              <a:srgbClr val="EBEBEB"/>
            </a:solidFill>
            <a:prstDash val="solid"/>
            <a:round/>
            <a:headEnd len="sm" w="sm" type="none"/>
            <a:tailEnd len="sm" w="sm" type="none"/>
          </a:ln>
        </p:spPr>
      </p:cxnSp>
      <p:sp>
        <p:nvSpPr>
          <p:cNvPr id="63" name="Google Shape;63;p4"/>
          <p:cNvSpPr/>
          <p:nvPr/>
        </p:nvSpPr>
        <p:spPr>
          <a:xfrm>
            <a:off x="1219200" y="0"/>
            <a:ext cx="76200" cy="6858000"/>
          </a:xfrm>
          <a:prstGeom prst="rect">
            <a:avLst/>
          </a:prstGeom>
          <a:solidFill>
            <a:srgbClr val="EBEBEB">
              <a:alpha val="5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64" name="Google Shape;64;p4"/>
          <p:cNvSpPr/>
          <p:nvPr/>
        </p:nvSpPr>
        <p:spPr>
          <a:xfrm>
            <a:off x="609600" y="3429000"/>
            <a:ext cx="1295400" cy="12954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65" name="Google Shape;65;p4"/>
          <p:cNvSpPr/>
          <p:nvPr/>
        </p:nvSpPr>
        <p:spPr>
          <a:xfrm>
            <a:off x="1324704" y="4866752"/>
            <a:ext cx="641424" cy="64142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66" name="Google Shape;66;p4"/>
          <p:cNvSpPr/>
          <p:nvPr/>
        </p:nvSpPr>
        <p:spPr>
          <a:xfrm>
            <a:off x="1091080" y="5500632"/>
            <a:ext cx="137160" cy="1371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67" name="Google Shape;67;p4"/>
          <p:cNvSpPr/>
          <p:nvPr/>
        </p:nvSpPr>
        <p:spPr>
          <a:xfrm>
            <a:off x="1664208" y="5791200"/>
            <a:ext cx="274320" cy="27432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68" name="Google Shape;68;p4"/>
          <p:cNvSpPr/>
          <p:nvPr/>
        </p:nvSpPr>
        <p:spPr>
          <a:xfrm>
            <a:off x="1879040" y="4479888"/>
            <a:ext cx="365760" cy="36576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cxnSp>
        <p:nvCxnSpPr>
          <p:cNvPr id="69" name="Google Shape;69;p4"/>
          <p:cNvCxnSpPr/>
          <p:nvPr/>
        </p:nvCxnSpPr>
        <p:spPr>
          <a:xfrm>
            <a:off x="9097944" y="0"/>
            <a:ext cx="0" cy="6858000"/>
          </a:xfrm>
          <a:prstGeom prst="straightConnector1">
            <a:avLst/>
          </a:prstGeom>
          <a:noFill/>
          <a:ln cap="flat" cmpd="thickThin" w="57150">
            <a:solidFill>
              <a:srgbClr val="EBEBEB"/>
            </a:solidFill>
            <a:prstDash val="solid"/>
            <a:round/>
            <a:headEnd len="sm" w="sm" type="none"/>
            <a:tailEnd len="sm" w="sm" type="none"/>
          </a:ln>
        </p:spPr>
      </p:cxnSp>
      <p:sp>
        <p:nvSpPr>
          <p:cNvPr id="70" name="Google Shape;70;p4"/>
          <p:cNvSpPr txBox="1"/>
          <p:nvPr>
            <p:ph idx="12" type="sldNum"/>
          </p:nvPr>
        </p:nvSpPr>
        <p:spPr>
          <a:xfrm>
            <a:off x="1340616" y="4928702"/>
            <a:ext cx="609600" cy="517524"/>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5"/>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
        <p:nvSpPr>
          <p:cNvPr id="76" name="Google Shape;76;p5"/>
          <p:cNvSpPr txBox="1"/>
          <p:nvPr>
            <p:ph idx="1" type="body"/>
          </p:nvPr>
        </p:nvSpPr>
        <p:spPr>
          <a:xfrm>
            <a:off x="457200" y="1600200"/>
            <a:ext cx="3657600" cy="45720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600"/>
              </a:spcBef>
              <a:spcAft>
                <a:spcPts val="0"/>
              </a:spcAft>
              <a:buSzPts val="1260"/>
              <a:buChar char="?"/>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7" name="Google Shape;77;p5"/>
          <p:cNvSpPr txBox="1"/>
          <p:nvPr>
            <p:ph idx="2" type="body"/>
          </p:nvPr>
        </p:nvSpPr>
        <p:spPr>
          <a:xfrm>
            <a:off x="4270248" y="1600200"/>
            <a:ext cx="3657600" cy="45720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600"/>
              </a:spcBef>
              <a:spcAft>
                <a:spcPts val="0"/>
              </a:spcAft>
              <a:buSzPts val="1260"/>
              <a:buChar char="?"/>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6"/>
          <p:cNvSpPr txBox="1"/>
          <p:nvPr>
            <p:ph type="title"/>
          </p:nvPr>
        </p:nvSpPr>
        <p:spPr>
          <a:xfrm>
            <a:off x="457200" y="273050"/>
            <a:ext cx="7543800"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0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
        <p:nvSpPr>
          <p:cNvPr id="83" name="Google Shape;83;p6"/>
          <p:cNvSpPr txBox="1"/>
          <p:nvPr>
            <p:ph idx="1" type="body"/>
          </p:nvPr>
        </p:nvSpPr>
        <p:spPr>
          <a:xfrm>
            <a:off x="457200" y="2362200"/>
            <a:ext cx="3657600" cy="38862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600"/>
              </a:spcBef>
              <a:spcAft>
                <a:spcPts val="0"/>
              </a:spcAft>
              <a:buSzPts val="1260"/>
              <a:buChar char="?"/>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4" name="Google Shape;84;p6"/>
          <p:cNvSpPr txBox="1"/>
          <p:nvPr>
            <p:ph idx="2" type="body"/>
          </p:nvPr>
        </p:nvSpPr>
        <p:spPr>
          <a:xfrm>
            <a:off x="4371975" y="2362200"/>
            <a:ext cx="3657600" cy="38862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600"/>
              </a:spcBef>
              <a:spcAft>
                <a:spcPts val="0"/>
              </a:spcAft>
              <a:buSzPts val="1260"/>
              <a:buChar char="?"/>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5" name="Google Shape;85;p6"/>
          <p:cNvSpPr/>
          <p:nvPr>
            <p:ph idx="3" type="body"/>
          </p:nvPr>
        </p:nvSpPr>
        <p:spPr>
          <a:xfrm>
            <a:off x="457200" y="1569720"/>
            <a:ext cx="3657600" cy="658368"/>
          </a:xfrm>
          <a:prstGeom prst="roundRect">
            <a:avLst>
              <a:gd fmla="val 16667" name="adj"/>
            </a:avLst>
          </a:prstGeom>
          <a:solidFill>
            <a:schemeClr val="accent1"/>
          </a:solid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1400"/>
              <a:buFont typeface="Century Schoolbook"/>
              <a:buNone/>
              <a:defRPr b="1" sz="2000">
                <a:solidFill>
                  <a:srgbClr val="FFFFFF"/>
                </a:solidFill>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6" name="Google Shape;86;p6"/>
          <p:cNvSpPr/>
          <p:nvPr>
            <p:ph idx="4" type="body"/>
          </p:nvPr>
        </p:nvSpPr>
        <p:spPr>
          <a:xfrm>
            <a:off x="4343400" y="1569720"/>
            <a:ext cx="3657600" cy="658368"/>
          </a:xfrm>
          <a:prstGeom prst="roundRect">
            <a:avLst>
              <a:gd fmla="val 16667" name="adj"/>
            </a:avLst>
          </a:prstGeom>
          <a:solidFill>
            <a:schemeClr val="accent1"/>
          </a:solid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1400"/>
              <a:buFont typeface="Century Schoolbook"/>
              <a:buNone/>
              <a:defRPr b="1" sz="2000">
                <a:solidFill>
                  <a:srgbClr val="FFFFFF"/>
                </a:solidFill>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7"/>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7"/>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
        <p:nvSpPr>
          <p:cNvPr id="91" name="Google Shape;91;p7"/>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8"/>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8"/>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8"/>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96" name="Shape 96"/>
        <p:cNvGrpSpPr/>
        <p:nvPr/>
      </p:nvGrpSpPr>
      <p:grpSpPr>
        <a:xfrm>
          <a:off x="0" y="0"/>
          <a:ext cx="0" cy="0"/>
          <a:chOff x="0" y="0"/>
          <a:chExt cx="0" cy="0"/>
        </a:xfrm>
      </p:grpSpPr>
      <p:cxnSp>
        <p:nvCxnSpPr>
          <p:cNvPr id="97" name="Google Shape;97;p9"/>
          <p:cNvCxnSpPr/>
          <p:nvPr/>
        </p:nvCxnSpPr>
        <p:spPr>
          <a:xfrm>
            <a:off x="8763000" y="0"/>
            <a:ext cx="0" cy="6858000"/>
          </a:xfrm>
          <a:prstGeom prst="straightConnector1">
            <a:avLst/>
          </a:prstGeom>
          <a:noFill/>
          <a:ln cap="flat" cmpd="sng" w="38100">
            <a:solidFill>
              <a:srgbClr val="EBEBEB">
                <a:alpha val="92549"/>
              </a:srgbClr>
            </a:solidFill>
            <a:prstDash val="solid"/>
            <a:round/>
            <a:headEnd len="sm" w="sm" type="none"/>
            <a:tailEnd len="sm" w="sm" type="none"/>
          </a:ln>
        </p:spPr>
      </p:cxnSp>
      <p:sp>
        <p:nvSpPr>
          <p:cNvPr id="98" name="Google Shape;98;p9"/>
          <p:cNvSpPr txBox="1"/>
          <p:nvPr>
            <p:ph type="title"/>
          </p:nvPr>
        </p:nvSpPr>
        <p:spPr>
          <a:xfrm rot="5400000">
            <a:off x="3371850" y="3200400"/>
            <a:ext cx="6309360" cy="457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000"/>
              <a:buFont typeface="Century Schoolbook"/>
              <a:buNone/>
              <a:defRPr b="1" sz="2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9"/>
          <p:cNvSpPr txBox="1"/>
          <p:nvPr>
            <p:ph idx="1" type="body"/>
          </p:nvPr>
        </p:nvSpPr>
        <p:spPr>
          <a:xfrm>
            <a:off x="6812280" y="274320"/>
            <a:ext cx="1527048" cy="4983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84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200"/>
              </a:spcBef>
              <a:spcAft>
                <a:spcPts val="0"/>
              </a:spcAft>
              <a:buSzPts val="600"/>
              <a:buNone/>
              <a:defRPr sz="1000"/>
            </a:lvl3pPr>
            <a:lvl4pPr indent="-228600" lvl="3" marL="1828800" algn="l">
              <a:lnSpc>
                <a:spcPct val="100000"/>
              </a:lnSpc>
              <a:spcBef>
                <a:spcPts val="180"/>
              </a:spcBef>
              <a:spcAft>
                <a:spcPts val="0"/>
              </a:spcAft>
              <a:buSzPts val="540"/>
              <a:buNone/>
              <a:defRPr sz="900"/>
            </a:lvl4pPr>
            <a:lvl5pPr indent="-228600" lvl="4" marL="2286000" algn="l">
              <a:lnSpc>
                <a:spcPct val="100000"/>
              </a:lnSpc>
              <a:spcBef>
                <a:spcPts val="180"/>
              </a:spcBef>
              <a:spcAft>
                <a:spcPts val="0"/>
              </a:spcAft>
              <a:buSzPts val="612"/>
              <a:buNone/>
              <a:defRPr sz="900"/>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cxnSp>
        <p:nvCxnSpPr>
          <p:cNvPr id="100" name="Google Shape;100;p9"/>
          <p:cNvCxnSpPr/>
          <p:nvPr/>
        </p:nvCxnSpPr>
        <p:spPr>
          <a:xfrm>
            <a:off x="6248400" y="0"/>
            <a:ext cx="0" cy="6858000"/>
          </a:xfrm>
          <a:prstGeom prst="straightConnector1">
            <a:avLst/>
          </a:prstGeom>
          <a:noFill/>
          <a:ln cap="flat" cmpd="sng" w="38100">
            <a:solidFill>
              <a:srgbClr val="EBEBEB"/>
            </a:solidFill>
            <a:prstDash val="solid"/>
            <a:round/>
            <a:headEnd len="sm" w="sm" type="none"/>
            <a:tailEnd len="sm" w="sm" type="none"/>
          </a:ln>
        </p:spPr>
      </p:cxnSp>
      <p:cxnSp>
        <p:nvCxnSpPr>
          <p:cNvPr id="101" name="Google Shape;101;p9"/>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cxnSp>
        <p:nvCxnSpPr>
          <p:cNvPr id="102" name="Google Shape;102;p9"/>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103" name="Google Shape;103;p9"/>
          <p:cNvSpPr/>
          <p:nvPr/>
        </p:nvSpPr>
        <p:spPr>
          <a:xfrm>
            <a:off x="8839200" y="0"/>
            <a:ext cx="304800" cy="6858000"/>
          </a:xfrm>
          <a:prstGeom prst="rect">
            <a:avLst/>
          </a:prstGeom>
          <a:solidFill>
            <a:srgbClr val="EBEBEB">
              <a:alpha val="8627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cxnSp>
        <p:nvCxnSpPr>
          <p:cNvPr id="104" name="Google Shape;104;p9"/>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105" name="Google Shape;105;p9"/>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106" name="Google Shape;106;p9"/>
          <p:cNvSpPr txBox="1"/>
          <p:nvPr>
            <p:ph idx="2" type="body"/>
          </p:nvPr>
        </p:nvSpPr>
        <p:spPr>
          <a:xfrm>
            <a:off x="304800" y="274320"/>
            <a:ext cx="5638800" cy="6327648"/>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600"/>
              </a:spcBef>
              <a:spcAft>
                <a:spcPts val="0"/>
              </a:spcAft>
              <a:buSzPts val="1260"/>
              <a:buChar char="?"/>
              <a:defRPr/>
            </a:lvl1pPr>
            <a:lvl2pPr indent="-320040" lvl="1" marL="914400" algn="l">
              <a:lnSpc>
                <a:spcPct val="100000"/>
              </a:lnSpc>
              <a:spcBef>
                <a:spcPts val="360"/>
              </a:spcBef>
              <a:spcAft>
                <a:spcPts val="0"/>
              </a:spcAft>
              <a:buSzPts val="1440"/>
              <a:buChar char="⚫"/>
              <a:defRPr/>
            </a:lvl2pPr>
            <a:lvl3pPr indent="-297180" lvl="2" marL="1371600" algn="l">
              <a:lnSpc>
                <a:spcPct val="100000"/>
              </a:lnSpc>
              <a:spcBef>
                <a:spcPts val="360"/>
              </a:spcBef>
              <a:spcAft>
                <a:spcPts val="0"/>
              </a:spcAft>
              <a:buSzPts val="1080"/>
              <a:buChar char="?"/>
              <a:defRPr/>
            </a:lvl3pPr>
            <a:lvl4pPr indent="-297180" lvl="3" marL="1828800" algn="l">
              <a:lnSpc>
                <a:spcPct val="100000"/>
              </a:lnSpc>
              <a:spcBef>
                <a:spcPts val="360"/>
              </a:spcBef>
              <a:spcAft>
                <a:spcPts val="0"/>
              </a:spcAft>
              <a:buSzPts val="1080"/>
              <a:buChar char="?"/>
              <a:defRPr/>
            </a:lvl4pPr>
            <a:lvl5pPr indent="-306323" lvl="4" marL="2286000" algn="l">
              <a:lnSpc>
                <a:spcPct val="100000"/>
              </a:lnSpc>
              <a:spcBef>
                <a:spcPts val="360"/>
              </a:spcBef>
              <a:spcAft>
                <a:spcPts val="0"/>
              </a:spcAft>
              <a:buSzPts val="1224"/>
              <a:buChar char="⚫"/>
              <a:defRPr/>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07" name="Google Shape;107;p9"/>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9"/>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
        <p:nvSpPr>
          <p:cNvPr id="109" name="Google Shape;109;p9"/>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0" name="Shape 110"/>
        <p:cNvGrpSpPr/>
        <p:nvPr/>
      </p:nvGrpSpPr>
      <p:grpSpPr>
        <a:xfrm>
          <a:off x="0" y="0"/>
          <a:ext cx="0" cy="0"/>
          <a:chOff x="0" y="0"/>
          <a:chExt cx="0" cy="0"/>
        </a:xfrm>
      </p:grpSpPr>
      <p:cxnSp>
        <p:nvCxnSpPr>
          <p:cNvPr id="111" name="Google Shape;111;p10"/>
          <p:cNvCxnSpPr/>
          <p:nvPr/>
        </p:nvCxnSpPr>
        <p:spPr>
          <a:xfrm>
            <a:off x="8763000" y="0"/>
            <a:ext cx="0" cy="6858000"/>
          </a:xfrm>
          <a:prstGeom prst="straightConnector1">
            <a:avLst/>
          </a:prstGeom>
          <a:noFill/>
          <a:ln cap="flat" cmpd="sng" w="38100">
            <a:solidFill>
              <a:srgbClr val="EBEBEB"/>
            </a:solidFill>
            <a:prstDash val="solid"/>
            <a:round/>
            <a:headEnd len="sm" w="sm" type="none"/>
            <a:tailEnd len="sm" w="sm" type="none"/>
          </a:ln>
        </p:spPr>
      </p:cxnSp>
      <p:sp>
        <p:nvSpPr>
          <p:cNvPr id="112" name="Google Shape;112;p10"/>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113" name="Google Shape;113;p10"/>
          <p:cNvSpPr txBox="1"/>
          <p:nvPr>
            <p:ph type="title"/>
          </p:nvPr>
        </p:nvSpPr>
        <p:spPr>
          <a:xfrm rot="5400000">
            <a:off x="3350133" y="3200400"/>
            <a:ext cx="6309360" cy="457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000"/>
              <a:buFont typeface="Century Schoolbook"/>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0"/>
          <p:cNvSpPr/>
          <p:nvPr>
            <p:ph idx="2" type="pic"/>
          </p:nvPr>
        </p:nvSpPr>
        <p:spPr>
          <a:xfrm>
            <a:off x="0" y="0"/>
            <a:ext cx="6172200" cy="6858000"/>
          </a:xfrm>
          <a:prstGeom prst="rect">
            <a:avLst/>
          </a:prstGeom>
          <a:solidFill>
            <a:schemeClr val="lt2"/>
          </a:solidFill>
          <a:ln>
            <a:noFill/>
          </a:ln>
        </p:spPr>
      </p:sp>
      <p:sp>
        <p:nvSpPr>
          <p:cNvPr id="115" name="Google Shape;115;p10"/>
          <p:cNvSpPr txBox="1"/>
          <p:nvPr>
            <p:ph idx="1" type="body"/>
          </p:nvPr>
        </p:nvSpPr>
        <p:spPr>
          <a:xfrm>
            <a:off x="6765798" y="264795"/>
            <a:ext cx="1524000" cy="495604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
              </a:spcBef>
              <a:spcAft>
                <a:spcPts val="0"/>
              </a:spcAft>
              <a:buSzPts val="840"/>
              <a:buFont typeface="Century Schoolbook"/>
              <a:buNone/>
              <a:defRPr sz="1200"/>
            </a:lvl1pPr>
            <a:lvl2pPr indent="-289560" lvl="1" marL="914400" algn="l">
              <a:lnSpc>
                <a:spcPct val="100000"/>
              </a:lnSpc>
              <a:spcBef>
                <a:spcPts val="400"/>
              </a:spcBef>
              <a:spcAft>
                <a:spcPts val="0"/>
              </a:spcAft>
              <a:buSzPts val="960"/>
              <a:buChar char="⚫"/>
              <a:defRPr sz="1200"/>
            </a:lvl2pPr>
            <a:lvl3pPr indent="-266700" lvl="2" marL="1371600" algn="l">
              <a:lnSpc>
                <a:spcPct val="100000"/>
              </a:lnSpc>
              <a:spcBef>
                <a:spcPts val="200"/>
              </a:spcBef>
              <a:spcAft>
                <a:spcPts val="0"/>
              </a:spcAft>
              <a:buSzPts val="600"/>
              <a:buChar char="?"/>
              <a:defRPr sz="1000"/>
            </a:lvl3pPr>
            <a:lvl4pPr indent="-262889" lvl="3" marL="1828800" algn="l">
              <a:lnSpc>
                <a:spcPct val="100000"/>
              </a:lnSpc>
              <a:spcBef>
                <a:spcPts val="180"/>
              </a:spcBef>
              <a:spcAft>
                <a:spcPts val="0"/>
              </a:spcAft>
              <a:buSzPts val="540"/>
              <a:buChar char="?"/>
              <a:defRPr sz="900"/>
            </a:lvl4pPr>
            <a:lvl5pPr indent="-267461" lvl="4" marL="2286000" algn="l">
              <a:lnSpc>
                <a:spcPct val="100000"/>
              </a:lnSpc>
              <a:spcBef>
                <a:spcPts val="180"/>
              </a:spcBef>
              <a:spcAft>
                <a:spcPts val="0"/>
              </a:spcAft>
              <a:buSzPts val="612"/>
              <a:buChar char="⚫"/>
              <a:defRPr sz="900"/>
            </a:lvl5pPr>
            <a:lvl6pPr indent="-342900" lvl="5" marL="2743200" algn="l">
              <a:lnSpc>
                <a:spcPct val="100000"/>
              </a:lnSpc>
              <a:spcBef>
                <a:spcPts val="360"/>
              </a:spcBef>
              <a:spcAft>
                <a:spcPts val="0"/>
              </a:spcAft>
              <a:buSzPts val="1800"/>
              <a:buChar char="•"/>
              <a:defRPr/>
            </a:lvl6pPr>
            <a:lvl7pPr indent="-297179" lvl="6" marL="3200400" algn="l">
              <a:lnSpc>
                <a:spcPct val="100000"/>
              </a:lnSpc>
              <a:spcBef>
                <a:spcPts val="360"/>
              </a:spcBef>
              <a:spcAft>
                <a:spcPts val="0"/>
              </a:spcAft>
              <a:buSzPts val="108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cxnSp>
        <p:nvCxnSpPr>
          <p:cNvPr id="116" name="Google Shape;116;p10"/>
          <p:cNvCxnSpPr/>
          <p:nvPr/>
        </p:nvCxnSpPr>
        <p:spPr>
          <a:xfrm>
            <a:off x="8991600" y="0"/>
            <a:ext cx="0" cy="6858000"/>
          </a:xfrm>
          <a:prstGeom prst="straightConnector1">
            <a:avLst/>
          </a:prstGeom>
          <a:noFill/>
          <a:ln cap="flat" cmpd="sng" w="9525">
            <a:solidFill>
              <a:schemeClr val="dk1"/>
            </a:solidFill>
            <a:prstDash val="solid"/>
            <a:round/>
            <a:headEnd len="sm" w="sm" type="none"/>
            <a:tailEnd len="sm" w="sm" type="none"/>
          </a:ln>
        </p:spPr>
      </p:cxnSp>
      <p:sp>
        <p:nvSpPr>
          <p:cNvPr id="117" name="Google Shape;117;p10"/>
          <p:cNvSpPr/>
          <p:nvPr/>
        </p:nvSpPr>
        <p:spPr>
          <a:xfrm>
            <a:off x="8839200" y="0"/>
            <a:ext cx="304800" cy="6858000"/>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cxnSp>
        <p:nvCxnSpPr>
          <p:cNvPr id="118" name="Google Shape;118;p10"/>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cxnSp>
        <p:nvCxnSpPr>
          <p:cNvPr id="119" name="Google Shape;119;p10"/>
          <p:cNvCxnSpPr/>
          <p:nvPr/>
        </p:nvCxnSpPr>
        <p:spPr>
          <a:xfrm>
            <a:off x="6248400" y="0"/>
            <a:ext cx="0" cy="6858000"/>
          </a:xfrm>
          <a:prstGeom prst="straightConnector1">
            <a:avLst/>
          </a:prstGeom>
          <a:noFill/>
          <a:ln cap="flat" cmpd="sng" w="38100">
            <a:solidFill>
              <a:srgbClr val="EBEBEB"/>
            </a:solidFill>
            <a:prstDash val="solid"/>
            <a:round/>
            <a:headEnd len="sm" w="sm" type="none"/>
            <a:tailEnd len="sm" w="sm" type="none"/>
          </a:ln>
        </p:spPr>
      </p:cxnSp>
      <p:cxnSp>
        <p:nvCxnSpPr>
          <p:cNvPr id="120" name="Google Shape;120;p10"/>
          <p:cNvCxnSpPr/>
          <p:nvPr/>
        </p:nvCxnSpPr>
        <p:spPr>
          <a:xfrm>
            <a:off x="6192296" y="0"/>
            <a:ext cx="0" cy="6858000"/>
          </a:xfrm>
          <a:prstGeom prst="straightConnector1">
            <a:avLst/>
          </a:prstGeom>
          <a:noFill/>
          <a:ln cap="flat" cmpd="sng" w="12700">
            <a:solidFill>
              <a:schemeClr val="accent1"/>
            </a:solidFill>
            <a:prstDash val="solid"/>
            <a:round/>
            <a:headEnd len="sm" w="sm" type="none"/>
            <a:tailEnd len="sm" w="sm" type="none"/>
          </a:ln>
        </p:spPr>
      </p:cxnSp>
      <p:sp>
        <p:nvSpPr>
          <p:cNvPr id="121" name="Google Shape;121;p10"/>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0"/>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
        <p:nvSpPr>
          <p:cNvPr id="123" name="Google Shape;123;p10"/>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
          <p:cNvCxnSpPr/>
          <p:nvPr/>
        </p:nvCxnSpPr>
        <p:spPr>
          <a:xfrm>
            <a:off x="8763000" y="0"/>
            <a:ext cx="0" cy="6858000"/>
          </a:xfrm>
          <a:prstGeom prst="straightConnector1">
            <a:avLst/>
          </a:prstGeom>
          <a:noFill/>
          <a:ln cap="flat" cmpd="sng" w="38100">
            <a:solidFill>
              <a:srgbClr val="EBEBEB">
                <a:alpha val="92549"/>
              </a:srgbClr>
            </a:solidFill>
            <a:prstDash val="solid"/>
            <a:round/>
            <a:headEnd len="sm" w="sm" type="none"/>
            <a:tailEnd len="sm" w="sm" type="none"/>
          </a:ln>
        </p:spPr>
      </p:cxnSp>
      <p:sp>
        <p:nvSpPr>
          <p:cNvPr id="11" name="Google Shape;11;p1"/>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2"/>
              </a:buClr>
              <a:buSzPts val="30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rmAutofit/>
          </a:bodyPr>
          <a:lstStyle>
            <a:lvl1pPr indent="-335280" lvl="0" marL="457200" marR="0" rtl="0" algn="l">
              <a:lnSpc>
                <a:spcPct val="100000"/>
              </a:lnSpc>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lnSpc>
                <a:spcPct val="100000"/>
              </a:lnSpc>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lnSpc>
                <a:spcPct val="100000"/>
              </a:lnSpc>
              <a:spcBef>
                <a:spcPts val="360"/>
              </a:spcBef>
              <a:spcAft>
                <a:spcPts val="0"/>
              </a:spcAft>
              <a:buClr>
                <a:srgbClr val="C1C1C1"/>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lnSpc>
                <a:spcPct val="100000"/>
              </a:lnSpc>
              <a:spcBef>
                <a:spcPts val="360"/>
              </a:spcBef>
              <a:spcAft>
                <a:spcPts val="0"/>
              </a:spcAft>
              <a:buClr>
                <a:srgbClr val="EBEBEB"/>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lnSpc>
                <a:spcPct val="100000"/>
              </a:lnSpc>
              <a:spcBef>
                <a:spcPts val="320"/>
              </a:spcBef>
              <a:spcAft>
                <a:spcPts val="0"/>
              </a:spcAft>
              <a:buClr>
                <a:srgbClr val="D5D5D5"/>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lnSpc>
                <a:spcPct val="100000"/>
              </a:lnSpc>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lnSpc>
                <a:spcPct val="100000"/>
              </a:lnSpc>
              <a:spcBef>
                <a:spcPts val="280"/>
              </a:spcBef>
              <a:spcAft>
                <a:spcPts val="0"/>
              </a:spcAft>
              <a:buClr>
                <a:srgbClr val="EBEBEB"/>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lnSpc>
                <a:spcPct val="100000"/>
              </a:lnSpc>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lnSpc>
                <a:spcPct val="100000"/>
              </a:lnSpc>
              <a:spcBef>
                <a:spcPts val="280"/>
              </a:spcBef>
              <a:spcAft>
                <a:spcPts val="0"/>
              </a:spcAft>
              <a:buClr>
                <a:srgbClr val="C1C1C1"/>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13" name="Google Shape;13;p1"/>
          <p:cNvSpPr txBox="1"/>
          <p:nvPr>
            <p:ph idx="10" type="dt"/>
          </p:nvPr>
        </p:nvSpPr>
        <p:spPr>
          <a:xfrm rot="5400000">
            <a:off x="7589520" y="1081851"/>
            <a:ext cx="2011680" cy="38404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2"/>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9pPr>
          </a:lstStyle>
          <a:p/>
        </p:txBody>
      </p:sp>
      <p:sp>
        <p:nvSpPr>
          <p:cNvPr id="14" name="Google Shape;14;p1"/>
          <p:cNvSpPr txBox="1"/>
          <p:nvPr>
            <p:ph idx="11" type="ftr"/>
          </p:nvPr>
        </p:nvSpPr>
        <p:spPr>
          <a:xfrm rot="5400000">
            <a:off x="6990186" y="3737240"/>
            <a:ext cx="3200400" cy="36576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Comic Sans MS"/>
                <a:ea typeface="Comic Sans MS"/>
                <a:cs typeface="Comic Sans MS"/>
                <a:sym typeface="Comic Sans MS"/>
              </a:defRPr>
            </a:lvl1pPr>
            <a:lvl2pPr lvl="1"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Clr>
                <a:srgbClr val="000000"/>
              </a:buClr>
              <a:buSzPts val="1400"/>
              <a:buFont typeface="Arial"/>
              <a:buNone/>
              <a:defRPr b="0" i="0" sz="2200" u="none" cap="none" strike="noStrike">
                <a:solidFill>
                  <a:schemeClr val="dk1"/>
                </a:solidFill>
                <a:latin typeface="Comic Sans MS"/>
                <a:ea typeface="Comic Sans MS"/>
                <a:cs typeface="Comic Sans MS"/>
                <a:sym typeface="Comic Sans MS"/>
              </a:defRPr>
            </a:lvl9pPr>
          </a:lstStyle>
          <a:p/>
        </p:txBody>
      </p:sp>
      <p:cxnSp>
        <p:nvCxnSpPr>
          <p:cNvPr id="15" name="Google Shape;15;p1"/>
          <p:cNvCxnSpPr/>
          <p:nvPr/>
        </p:nvCxnSpPr>
        <p:spPr>
          <a:xfrm>
            <a:off x="76200" y="0"/>
            <a:ext cx="0" cy="6858000"/>
          </a:xfrm>
          <a:prstGeom prst="straightConnector1">
            <a:avLst/>
          </a:prstGeom>
          <a:noFill/>
          <a:ln cap="flat" cmpd="thickThin" w="57150">
            <a:solidFill>
              <a:srgbClr val="EBEBEB"/>
            </a:solidFill>
            <a:prstDash val="solid"/>
            <a:round/>
            <a:headEnd len="sm" w="sm" type="none"/>
            <a:tailEnd len="sm" w="sm" type="none"/>
          </a:ln>
        </p:spPr>
      </p:cxnSp>
      <p:cxnSp>
        <p:nvCxnSpPr>
          <p:cNvPr id="16" name="Google Shape;16;p1"/>
          <p:cNvCxnSpPr/>
          <p:nvPr/>
        </p:nvCxnSpPr>
        <p:spPr>
          <a:xfrm>
            <a:off x="8991600" y="0"/>
            <a:ext cx="0" cy="6858000"/>
          </a:xfrm>
          <a:prstGeom prst="straightConnector1">
            <a:avLst/>
          </a:prstGeom>
          <a:noFill/>
          <a:ln cap="flat" cmpd="sng" w="19050">
            <a:solidFill>
              <a:schemeClr val="accent1"/>
            </a:solidFill>
            <a:prstDash val="solid"/>
            <a:round/>
            <a:headEnd len="sm" w="sm" type="none"/>
            <a:tailEnd len="sm" w="sm" type="none"/>
          </a:ln>
        </p:spPr>
      </p:cxnSp>
      <p:sp>
        <p:nvSpPr>
          <p:cNvPr id="17" name="Google Shape;17;p1"/>
          <p:cNvSpPr/>
          <p:nvPr/>
        </p:nvSpPr>
        <p:spPr>
          <a:xfrm>
            <a:off x="8839200" y="0"/>
            <a:ext cx="304800" cy="6858000"/>
          </a:xfrm>
          <a:prstGeom prst="rect">
            <a:avLst/>
          </a:prstGeom>
          <a:solidFill>
            <a:srgbClr val="EBEBEB">
              <a:alpha val="8627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cxnSp>
        <p:nvCxnSpPr>
          <p:cNvPr id="18" name="Google Shape;18;p1"/>
          <p:cNvCxnSpPr/>
          <p:nvPr/>
        </p:nvCxnSpPr>
        <p:spPr>
          <a:xfrm>
            <a:off x="8915400" y="0"/>
            <a:ext cx="0" cy="6858000"/>
          </a:xfrm>
          <a:prstGeom prst="straightConnector1">
            <a:avLst/>
          </a:prstGeom>
          <a:noFill/>
          <a:ln cap="flat" cmpd="sng" w="9525">
            <a:solidFill>
              <a:schemeClr val="accent1"/>
            </a:solidFill>
            <a:prstDash val="solid"/>
            <a:round/>
            <a:headEnd len="sm" w="sm" type="none"/>
            <a:tailEnd len="sm" w="sm" type="none"/>
          </a:ln>
        </p:spPr>
      </p:cxnSp>
      <p:sp>
        <p:nvSpPr>
          <p:cNvPr id="19" name="Google Shape;19;p1"/>
          <p:cNvSpPr/>
          <p:nvPr/>
        </p:nvSpPr>
        <p:spPr>
          <a:xfrm>
            <a:off x="8156448" y="5715000"/>
            <a:ext cx="548640" cy="548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Comic Sans MS"/>
              <a:ea typeface="Comic Sans MS"/>
              <a:cs typeface="Comic Sans MS"/>
              <a:sym typeface="Comic Sans MS"/>
            </a:endParaRPr>
          </a:p>
        </p:txBody>
      </p:sp>
      <p:sp>
        <p:nvSpPr>
          <p:cNvPr id="20" name="Google Shape;20;p1"/>
          <p:cNvSpPr txBox="1"/>
          <p:nvPr>
            <p:ph idx="12" type="sldNum"/>
          </p:nvPr>
        </p:nvSpPr>
        <p:spPr>
          <a:xfrm>
            <a:off x="8129016" y="5734050"/>
            <a:ext cx="609600" cy="521208"/>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Comic Sans MS"/>
                <a:ea typeface="Comic Sans MS"/>
                <a:cs typeface="Comic Sans MS"/>
                <a:sym typeface="Comic Sans MS"/>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3"/>
          <p:cNvSpPr/>
          <p:nvPr/>
        </p:nvSpPr>
        <p:spPr>
          <a:xfrm>
            <a:off x="0" y="3000375"/>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omic Sans MS"/>
              <a:ea typeface="Comic Sans MS"/>
              <a:cs typeface="Comic Sans MS"/>
              <a:sym typeface="Comic Sans MS"/>
            </a:endParaRPr>
          </a:p>
        </p:txBody>
      </p:sp>
      <p:sp>
        <p:nvSpPr>
          <p:cNvPr id="141" name="Google Shape;141;p13"/>
          <p:cNvSpPr/>
          <p:nvPr/>
        </p:nvSpPr>
        <p:spPr>
          <a:xfrm>
            <a:off x="511650" y="836712"/>
            <a:ext cx="8358933" cy="25853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Calibri"/>
                <a:ea typeface="Calibri"/>
                <a:cs typeface="Calibri"/>
                <a:sym typeface="Calibri"/>
              </a:rPr>
              <a:t>Welcome </a:t>
            </a:r>
            <a:endParaRPr b="0" i="0" sz="5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Calibri"/>
                <a:ea typeface="Calibri"/>
                <a:cs typeface="Calibri"/>
                <a:sym typeface="Calibri"/>
              </a:rPr>
              <a:t>to Year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Calibri"/>
                <a:ea typeface="Calibri"/>
                <a:cs typeface="Calibri"/>
                <a:sym typeface="Calibri"/>
              </a:rPr>
              <a:t>Snowdrop and Iris</a:t>
            </a:r>
            <a:endParaRPr b="0" i="0" sz="5400" u="none" cap="none" strike="noStrike">
              <a:solidFill>
                <a:schemeClr val="dk1"/>
              </a:solidFill>
              <a:latin typeface="Calibri"/>
              <a:ea typeface="Calibri"/>
              <a:cs typeface="Calibri"/>
              <a:sym typeface="Calibri"/>
            </a:endParaRPr>
          </a:p>
        </p:txBody>
      </p:sp>
      <p:pic>
        <p:nvPicPr>
          <p:cNvPr id="142" name="Google Shape;142;p13"/>
          <p:cNvPicPr preferRelativeResize="0"/>
          <p:nvPr/>
        </p:nvPicPr>
        <p:blipFill rotWithShape="1">
          <a:blip r:embed="rId3">
            <a:alphaModFix/>
          </a:blip>
          <a:srcRect b="0" l="0" r="0" t="0"/>
          <a:stretch/>
        </p:blipFill>
        <p:spPr>
          <a:xfrm>
            <a:off x="2195736" y="1060280"/>
            <a:ext cx="819150" cy="1057275"/>
          </a:xfrm>
          <a:prstGeom prst="rect">
            <a:avLst/>
          </a:prstGeom>
          <a:noFill/>
          <a:ln>
            <a:noFill/>
          </a:ln>
        </p:spPr>
      </p:pic>
      <p:pic>
        <p:nvPicPr>
          <p:cNvPr id="143" name="Google Shape;143;p13"/>
          <p:cNvPicPr preferRelativeResize="0"/>
          <p:nvPr/>
        </p:nvPicPr>
        <p:blipFill rotWithShape="1">
          <a:blip r:embed="rId4">
            <a:alphaModFix/>
          </a:blip>
          <a:srcRect b="0" l="0" r="0" t="0"/>
          <a:stretch/>
        </p:blipFill>
        <p:spPr>
          <a:xfrm>
            <a:off x="632675" y="4802725"/>
            <a:ext cx="3711575" cy="1741278"/>
          </a:xfrm>
          <a:prstGeom prst="rect">
            <a:avLst/>
          </a:prstGeom>
          <a:noFill/>
          <a:ln>
            <a:noFill/>
          </a:ln>
        </p:spPr>
      </p:pic>
      <p:pic>
        <p:nvPicPr>
          <p:cNvPr id="144" name="Google Shape;144;p13"/>
          <p:cNvPicPr preferRelativeResize="0"/>
          <p:nvPr/>
        </p:nvPicPr>
        <p:blipFill rotWithShape="1">
          <a:blip r:embed="rId5">
            <a:alphaModFix/>
          </a:blip>
          <a:srcRect b="0" l="0" r="0" t="0"/>
          <a:stretch/>
        </p:blipFill>
        <p:spPr>
          <a:xfrm>
            <a:off x="4850375" y="4783612"/>
            <a:ext cx="4098476" cy="177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2"/>
          <p:cNvSpPr txBox="1"/>
          <p:nvPr>
            <p:ph type="title"/>
          </p:nvPr>
        </p:nvSpPr>
        <p:spPr>
          <a:xfrm>
            <a:off x="611560" y="260648"/>
            <a:ext cx="7467600" cy="63408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575F6D"/>
              </a:buClr>
              <a:buSzPts val="3000"/>
              <a:buFont typeface="Comic Sans MS"/>
              <a:buNone/>
            </a:pPr>
            <a:r>
              <a:rPr lang="en-GB" u="sng">
                <a:solidFill>
                  <a:srgbClr val="575F6D"/>
                </a:solidFill>
                <a:latin typeface="Calibri"/>
                <a:ea typeface="Calibri"/>
                <a:cs typeface="Calibri"/>
                <a:sym typeface="Calibri"/>
              </a:rPr>
              <a:t>End of Year expectations</a:t>
            </a:r>
            <a:endParaRPr u="sng">
              <a:latin typeface="Calibri"/>
              <a:ea typeface="Calibri"/>
              <a:cs typeface="Calibri"/>
              <a:sym typeface="Calibri"/>
            </a:endParaRPr>
          </a:p>
        </p:txBody>
      </p:sp>
      <p:sp>
        <p:nvSpPr>
          <p:cNvPr id="215" name="Google Shape;215;p22"/>
          <p:cNvSpPr txBox="1"/>
          <p:nvPr>
            <p:ph idx="1" type="body"/>
          </p:nvPr>
        </p:nvSpPr>
        <p:spPr>
          <a:xfrm>
            <a:off x="467544" y="1124744"/>
            <a:ext cx="7467600" cy="4873752"/>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Font typeface="Calibri"/>
              <a:buChar char="🞆"/>
            </a:pPr>
            <a:r>
              <a:rPr lang="en-GB">
                <a:latin typeface="Calibri"/>
                <a:ea typeface="Calibri"/>
                <a:cs typeface="Calibri"/>
                <a:sym typeface="Calibri"/>
              </a:rPr>
              <a:t>Maths:</a:t>
            </a:r>
            <a:endParaRPr>
              <a:latin typeface="Calibri"/>
              <a:ea typeface="Calibri"/>
              <a:cs typeface="Calibri"/>
              <a:sym typeface="Calibri"/>
            </a:endParaRPr>
          </a:p>
          <a:p>
            <a:pPr indent="-167640" lvl="0" marL="274320" rtl="0" algn="l">
              <a:lnSpc>
                <a:spcPct val="100000"/>
              </a:lnSpc>
              <a:spcBef>
                <a:spcPts val="600"/>
              </a:spcBef>
              <a:spcAft>
                <a:spcPts val="0"/>
              </a:spcAft>
              <a:buSzPts val="1680"/>
              <a:buNone/>
            </a:pPr>
            <a:r>
              <a:t/>
            </a:r>
            <a:endParaRPr/>
          </a:p>
        </p:txBody>
      </p:sp>
      <p:graphicFrame>
        <p:nvGraphicFramePr>
          <p:cNvPr id="216" name="Google Shape;216;p22"/>
          <p:cNvGraphicFramePr/>
          <p:nvPr/>
        </p:nvGraphicFramePr>
        <p:xfrm>
          <a:off x="539553" y="1772816"/>
          <a:ext cx="3000000" cy="3000000"/>
        </p:xfrm>
        <a:graphic>
          <a:graphicData uri="http://schemas.openxmlformats.org/drawingml/2006/table">
            <a:tbl>
              <a:tblPr>
                <a:noFill/>
                <a:tableStyleId>{3DD5B6D2-3B76-4286-A2C4-74B91ACDDC1B}</a:tableStyleId>
              </a:tblPr>
              <a:tblGrid>
                <a:gridCol w="2688325"/>
                <a:gridCol w="5232550"/>
              </a:tblGrid>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Counting &amp; ordering </a:t>
                      </a:r>
                      <a:endParaRPr sz="13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Count to &amp; across 100, forwards &amp; backwards from any number.</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2425">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Numbers &amp; more/less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Read &amp; write numbers to 20 in digits &amp; words Read &amp; write numbers to 100 in digits. Say 1 more/1 less to 100</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48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Tables &amp; multiples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Count in multiples of 1, 2, 5 &amp; 10.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Bonds &amp; Facts</a:t>
                      </a:r>
                      <a:endParaRPr sz="13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Know bonds to 10 by heart. Use bonds &amp; subtraction facts to 20.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Calculations +/- </a:t>
                      </a:r>
                      <a:endParaRPr sz="13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Add &amp; subtract: 1 digit &amp; 2 digit numbers to 20, including zero. Add any three 1-digit numbers with a total up to 20.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05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Calculations x/÷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Solve simple multiplication &amp; division with apparatus &amp; arrays.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510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Fractions &amp; percentages </a:t>
                      </a:r>
                      <a:endParaRPr sz="13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Recognise half and quarter of object, shape or quantity.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26550">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Time </a:t>
                      </a:r>
                      <a:endParaRPr sz="13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GB" sz="1300" u="none" cap="none" strike="noStrike">
                          <a:latin typeface="Arial"/>
                          <a:ea typeface="Arial"/>
                          <a:cs typeface="Arial"/>
                          <a:sym typeface="Arial"/>
                        </a:rPr>
                        <a:t>Sequence events in order. Use language of day, week, month and year. Tell time to hour &amp; half past. </a:t>
                      </a:r>
                      <a:endParaRPr sz="13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3"/>
          <p:cNvSpPr txBox="1"/>
          <p:nvPr>
            <p:ph type="title"/>
          </p:nvPr>
        </p:nvSpPr>
        <p:spPr>
          <a:xfrm>
            <a:off x="457200" y="277813"/>
            <a:ext cx="8229600" cy="846931"/>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omic Sans MS"/>
              <a:buNone/>
            </a:pPr>
            <a:r>
              <a:rPr lang="en-GB" sz="3600" u="sng">
                <a:solidFill>
                  <a:schemeClr val="dk1"/>
                </a:solidFill>
                <a:latin typeface="Calibri"/>
                <a:ea typeface="Calibri"/>
                <a:cs typeface="Calibri"/>
                <a:sym typeface="Calibri"/>
              </a:rPr>
              <a:t>Homework</a:t>
            </a:r>
            <a:endParaRPr sz="3600" u="sng">
              <a:solidFill>
                <a:schemeClr val="dk1"/>
              </a:solidFill>
              <a:latin typeface="Calibri"/>
              <a:ea typeface="Calibri"/>
              <a:cs typeface="Calibri"/>
              <a:sym typeface="Calibri"/>
            </a:endParaRPr>
          </a:p>
        </p:txBody>
      </p:sp>
      <p:sp>
        <p:nvSpPr>
          <p:cNvPr id="222" name="Google Shape;222;p23"/>
          <p:cNvSpPr txBox="1"/>
          <p:nvPr/>
        </p:nvSpPr>
        <p:spPr>
          <a:xfrm>
            <a:off x="386050" y="1531425"/>
            <a:ext cx="8229600" cy="4500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900" u="sng" cap="none" strike="noStrike">
                <a:solidFill>
                  <a:schemeClr val="dk1"/>
                </a:solidFill>
                <a:latin typeface="Calibri"/>
                <a:ea typeface="Calibri"/>
                <a:cs typeface="Calibri"/>
                <a:sym typeface="Calibri"/>
              </a:rPr>
              <a:t>READ WRITE INC</a:t>
            </a:r>
            <a:r>
              <a:rPr b="0" i="0" lang="en-GB" sz="1900" u="none" cap="none" strike="noStrike">
                <a:solidFill>
                  <a:schemeClr val="dk1"/>
                </a:solidFill>
                <a:latin typeface="Calibri"/>
                <a:ea typeface="Calibri"/>
                <a:cs typeface="Calibri"/>
                <a:sym typeface="Calibri"/>
              </a:rPr>
              <a:t> -</a:t>
            </a:r>
            <a:r>
              <a:rPr b="0" i="0" lang="en-GB" sz="1800" u="none" cap="none" strike="noStrike">
                <a:solidFill>
                  <a:schemeClr val="dk1"/>
                </a:solidFill>
                <a:latin typeface="Calibri"/>
                <a:ea typeface="Calibri"/>
                <a:cs typeface="Calibri"/>
                <a:sym typeface="Calibri"/>
              </a:rPr>
              <a:t> </a:t>
            </a:r>
            <a:r>
              <a:rPr b="0" i="0" lang="en-GB" sz="1700" u="none" cap="none" strike="noStrike">
                <a:solidFill>
                  <a:schemeClr val="dk1"/>
                </a:solidFill>
                <a:latin typeface="Calibri"/>
                <a:ea typeface="Calibri"/>
                <a:cs typeface="Calibri"/>
                <a:sym typeface="Calibri"/>
              </a:rPr>
              <a:t>reading books brought home on completion in class. This will be eac</a:t>
            </a:r>
            <a:r>
              <a:rPr lang="en-GB" sz="1700">
                <a:solidFill>
                  <a:schemeClr val="dk1"/>
                </a:solidFill>
                <a:latin typeface="Calibri"/>
                <a:ea typeface="Calibri"/>
                <a:cs typeface="Calibri"/>
                <a:sym typeface="Calibri"/>
              </a:rPr>
              <a:t>h</a:t>
            </a:r>
            <a:r>
              <a:rPr b="0" i="0" lang="en-GB" sz="1700" u="none" cap="none" strike="noStrike">
                <a:solidFill>
                  <a:schemeClr val="dk1"/>
                </a:solidFill>
                <a:latin typeface="Calibri"/>
                <a:ea typeface="Calibri"/>
                <a:cs typeface="Calibri"/>
                <a:sym typeface="Calibri"/>
              </a:rPr>
              <a:t> Friday. Please, please read with your child regularly.</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lnSpc>
                <a:spcPct val="100000"/>
              </a:lnSpc>
              <a:spcBef>
                <a:spcPts val="480"/>
              </a:spcBef>
              <a:spcAft>
                <a:spcPts val="0"/>
              </a:spcAft>
              <a:buNone/>
            </a:pPr>
            <a:r>
              <a:rPr b="0" i="0" lang="en-GB" sz="1700" u="sng" cap="none" strike="noStrike">
                <a:solidFill>
                  <a:schemeClr val="dk1"/>
                </a:solidFill>
                <a:latin typeface="Calibri"/>
                <a:ea typeface="Calibri"/>
                <a:cs typeface="Calibri"/>
                <a:sym typeface="Calibri"/>
              </a:rPr>
              <a:t>LEARNING LOGS</a:t>
            </a:r>
            <a:r>
              <a:rPr b="0" i="0" lang="en-GB" sz="1700" u="none" cap="none" strike="noStrike">
                <a:solidFill>
                  <a:schemeClr val="dk1"/>
                </a:solidFill>
                <a:latin typeface="Calibri"/>
                <a:ea typeface="Calibri"/>
                <a:cs typeface="Calibri"/>
                <a:sym typeface="Calibri"/>
              </a:rPr>
              <a:t> - These will be sent home with a new task fortnightly - home on Friday back in on a Wednesday. There is no set way to present this work - it may be writing, photos, drawing, painting, photos. We share these in class and celebrate with our friends.</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None/>
            </a:pPr>
            <a:r>
              <a:t/>
            </a:r>
            <a:endParaRPr sz="900">
              <a:solidFill>
                <a:schemeClr val="dk1"/>
              </a:solidFill>
              <a:latin typeface="Calibri"/>
              <a:ea typeface="Calibri"/>
              <a:cs typeface="Calibri"/>
              <a:sym typeface="Calibri"/>
            </a:endParaRPr>
          </a:p>
          <a:p>
            <a:pPr indent="0" lvl="0" marL="0" marR="0" rtl="0" algn="l">
              <a:lnSpc>
                <a:spcPct val="100000"/>
              </a:lnSpc>
              <a:spcBef>
                <a:spcPts val="480"/>
              </a:spcBef>
              <a:spcAft>
                <a:spcPts val="0"/>
              </a:spcAft>
              <a:buNone/>
            </a:pPr>
            <a:r>
              <a:rPr b="0" i="0" lang="en-GB" sz="1900" u="sng" cap="none" strike="noStrike">
                <a:solidFill>
                  <a:schemeClr val="dk1"/>
                </a:solidFill>
                <a:latin typeface="Calibri"/>
                <a:ea typeface="Calibri"/>
                <a:cs typeface="Calibri"/>
                <a:sym typeface="Calibri"/>
              </a:rPr>
              <a:t>ED SHED</a:t>
            </a:r>
            <a:r>
              <a:rPr b="0" i="0" lang="en-GB" sz="1900" u="none" cap="none" strike="noStrike">
                <a:solidFill>
                  <a:schemeClr val="dk1"/>
                </a:solidFill>
                <a:latin typeface="Calibri"/>
                <a:ea typeface="Calibri"/>
                <a:cs typeface="Calibri"/>
                <a:sym typeface="Calibri"/>
              </a:rPr>
              <a:t> - </a:t>
            </a:r>
            <a:r>
              <a:rPr b="0" i="0" lang="en-GB" sz="1700" u="none" cap="none" strike="noStrike">
                <a:solidFill>
                  <a:schemeClr val="dk1"/>
                </a:solidFill>
                <a:latin typeface="Calibri"/>
                <a:ea typeface="Calibri"/>
                <a:cs typeface="Calibri"/>
                <a:sym typeface="Calibri"/>
              </a:rPr>
              <a:t>Children will have access to ‘spelling shed’ to help practise their spellings at home. Activities set weekly. Maths is also set </a:t>
            </a:r>
            <a:r>
              <a:rPr lang="en-GB" sz="1700">
                <a:solidFill>
                  <a:schemeClr val="dk1"/>
                </a:solidFill>
                <a:latin typeface="Calibri"/>
                <a:ea typeface="Calibri"/>
                <a:cs typeface="Calibri"/>
                <a:sym typeface="Calibri"/>
              </a:rPr>
              <a:t>weekly</a:t>
            </a:r>
            <a:r>
              <a:rPr b="0" i="0" lang="en-GB" sz="1700" u="none" cap="none" strike="noStrike">
                <a:solidFill>
                  <a:schemeClr val="dk1"/>
                </a:solidFill>
                <a:latin typeface="Calibri"/>
                <a:ea typeface="Calibri"/>
                <a:cs typeface="Calibri"/>
                <a:sym typeface="Calibri"/>
              </a:rPr>
              <a:t> on maths shed. This will be set </a:t>
            </a:r>
            <a:r>
              <a:rPr lang="en-GB" sz="1700">
                <a:solidFill>
                  <a:schemeClr val="dk1"/>
                </a:solidFill>
                <a:latin typeface="Calibri"/>
                <a:ea typeface="Calibri"/>
                <a:cs typeface="Calibri"/>
                <a:sym typeface="Calibri"/>
              </a:rPr>
              <a:t>each Friday.</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480"/>
              </a:spcBef>
              <a:spcAft>
                <a:spcPts val="0"/>
              </a:spcAft>
              <a:buNone/>
            </a:pPr>
            <a:r>
              <a:rPr lang="en-GB" sz="1700">
                <a:solidFill>
                  <a:schemeClr val="dk1"/>
                </a:solidFill>
                <a:latin typeface="Calibri"/>
                <a:ea typeface="Calibri"/>
                <a:cs typeface="Calibri"/>
                <a:sym typeface="Calibri"/>
              </a:rPr>
              <a:t>Children rewarded with ‘homework cards’ for participation and entered into a draw. The more homework that is completed - the more homework cards will go into th draw!</a:t>
            </a:r>
            <a:endParaRPr sz="17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9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900" u="sng" cap="none" strike="noStrike">
                <a:solidFill>
                  <a:schemeClr val="dk1"/>
                </a:solidFill>
                <a:latin typeface="Calibri"/>
                <a:ea typeface="Calibri"/>
                <a:cs typeface="Calibri"/>
                <a:sym typeface="Calibri"/>
              </a:rPr>
              <a:t>NUMBOTS</a:t>
            </a:r>
            <a:r>
              <a:rPr b="0" i="0" lang="en-GB" sz="1900" u="none" cap="none" strike="noStrike">
                <a:solidFill>
                  <a:schemeClr val="dk1"/>
                </a:solidFill>
                <a:latin typeface="Calibri"/>
                <a:ea typeface="Calibri"/>
                <a:cs typeface="Calibri"/>
                <a:sym typeface="Calibri"/>
              </a:rPr>
              <a:t> - </a:t>
            </a:r>
            <a:r>
              <a:rPr b="0" i="0" lang="en-GB" sz="1700" u="none" cap="none" strike="noStrike">
                <a:solidFill>
                  <a:schemeClr val="dk1"/>
                </a:solidFill>
                <a:latin typeface="Calibri"/>
                <a:ea typeface="Calibri"/>
                <a:cs typeface="Calibri"/>
                <a:sym typeface="Calibri"/>
              </a:rPr>
              <a:t>Children to complete at their own pace. Mrs Mulvaney organises certificates.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GB" sz="1900" u="sng">
                <a:solidFill>
                  <a:schemeClr val="dk1"/>
                </a:solidFill>
                <a:latin typeface="Calibri"/>
                <a:ea typeface="Calibri"/>
                <a:cs typeface="Calibri"/>
                <a:sym typeface="Calibri"/>
              </a:rPr>
              <a:t>LIBRARY BOOKS</a:t>
            </a:r>
            <a:r>
              <a:rPr b="0" i="0" lang="en-GB" sz="1900" u="none" cap="none" strike="noStrike">
                <a:solidFill>
                  <a:schemeClr val="dk1"/>
                </a:solidFill>
                <a:latin typeface="Calibri"/>
                <a:ea typeface="Calibri"/>
                <a:cs typeface="Calibri"/>
                <a:sym typeface="Calibri"/>
              </a:rPr>
              <a:t> -</a:t>
            </a:r>
            <a:r>
              <a:rPr b="0" i="0" lang="en-GB" sz="1700" u="none" cap="none" strike="noStrike">
                <a:solidFill>
                  <a:schemeClr val="dk1"/>
                </a:solidFill>
                <a:latin typeface="Calibri"/>
                <a:ea typeface="Calibri"/>
                <a:cs typeface="Calibri"/>
                <a:sym typeface="Calibri"/>
              </a:rPr>
              <a:t> children to choose a book to read for pleasure at home from our library each Friday.</a:t>
            </a:r>
            <a:endParaRPr b="0" i="0" sz="17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480"/>
              </a:spcBef>
              <a:spcAft>
                <a:spcPts val="0"/>
              </a:spcAft>
              <a:buClr>
                <a:srgbClr val="000000"/>
              </a:buClr>
              <a:buSzPts val="2400"/>
              <a:buFont typeface="Arial"/>
              <a:buNone/>
            </a:pPr>
            <a:r>
              <a:t/>
            </a:r>
            <a:endParaRPr b="0" i="0" sz="20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type="title"/>
          </p:nvPr>
        </p:nvSpPr>
        <p:spPr>
          <a:xfrm>
            <a:off x="457200" y="277813"/>
            <a:ext cx="8229600" cy="1139825"/>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omic Sans MS"/>
              <a:buNone/>
            </a:pPr>
            <a:r>
              <a:rPr lang="en-GB" sz="3600" u="sng">
                <a:solidFill>
                  <a:schemeClr val="dk1"/>
                </a:solidFill>
                <a:latin typeface="Calibri"/>
                <a:ea typeface="Calibri"/>
                <a:cs typeface="Calibri"/>
                <a:sym typeface="Calibri"/>
              </a:rPr>
              <a:t>Physical Education</a:t>
            </a:r>
            <a:endParaRPr>
              <a:latin typeface="Calibri"/>
              <a:ea typeface="Calibri"/>
              <a:cs typeface="Calibri"/>
              <a:sym typeface="Calibri"/>
            </a:endParaRPr>
          </a:p>
        </p:txBody>
      </p:sp>
      <p:sp>
        <p:nvSpPr>
          <p:cNvPr id="228" name="Google Shape;228;p24"/>
          <p:cNvSpPr txBox="1"/>
          <p:nvPr/>
        </p:nvSpPr>
        <p:spPr>
          <a:xfrm>
            <a:off x="500063" y="1772816"/>
            <a:ext cx="7758112" cy="407007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Comic Sans MS"/>
              <a:ea typeface="Comic Sans MS"/>
              <a:cs typeface="Comic Sans MS"/>
              <a:sym typeface="Comic Sans MS"/>
            </a:endParaRPr>
          </a:p>
          <a:p>
            <a:pPr indent="-342900" lvl="0" marL="342900" marR="0" rtl="0" algn="ctr">
              <a:lnSpc>
                <a:spcPct val="90000"/>
              </a:lnSpc>
              <a:spcBef>
                <a:spcPts val="560"/>
              </a:spcBef>
              <a:spcAft>
                <a:spcPts val="0"/>
              </a:spcAft>
              <a:buClr>
                <a:schemeClr val="dk1"/>
              </a:buClr>
              <a:buSzPts val="2800"/>
              <a:buFont typeface="Calibri"/>
              <a:buChar char="•"/>
            </a:pPr>
            <a:r>
              <a:rPr b="0" i="0" lang="en-GB" sz="2800" u="sng" cap="none" strike="noStrike">
                <a:solidFill>
                  <a:schemeClr val="dk1"/>
                </a:solidFill>
                <a:latin typeface="Calibri"/>
                <a:ea typeface="Calibri"/>
                <a:cs typeface="Calibri"/>
                <a:sym typeface="Calibri"/>
              </a:rPr>
              <a:t>Tuesday and Friday </a:t>
            </a:r>
            <a:r>
              <a:rPr b="0" i="0" lang="en-GB" sz="2800" u="none" cap="none" strike="noStrike">
                <a:solidFill>
                  <a:schemeClr val="dk1"/>
                </a:solidFill>
                <a:latin typeface="Calibri"/>
                <a:ea typeface="Calibri"/>
                <a:cs typeface="Calibri"/>
                <a:sym typeface="Calibri"/>
              </a:rPr>
              <a:t>– remember to wear your P.E. Kits on these days. </a:t>
            </a:r>
            <a:endParaRPr b="0" i="0" sz="2800" u="none" cap="none" strike="noStrike">
              <a:solidFill>
                <a:schemeClr val="dk1"/>
              </a:solidFill>
              <a:latin typeface="Calibri"/>
              <a:ea typeface="Calibri"/>
              <a:cs typeface="Calibri"/>
              <a:sym typeface="Calibri"/>
            </a:endParaRPr>
          </a:p>
          <a:p>
            <a:pPr indent="-165100" lvl="0" marL="342900" marR="0" rtl="0" algn="ctr">
              <a:lnSpc>
                <a:spcPct val="9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457200" marR="0" rtl="0" algn="ctr">
              <a:lnSpc>
                <a:spcPct val="90000"/>
              </a:lnSpc>
              <a:spcBef>
                <a:spcPts val="56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90000"/>
              </a:lnSpc>
              <a:spcBef>
                <a:spcPts val="640"/>
              </a:spcBef>
              <a:spcAft>
                <a:spcPts val="0"/>
              </a:spcAft>
              <a:buClr>
                <a:schemeClr val="dk1"/>
              </a:buClr>
              <a:buSzPts val="3200"/>
              <a:buFont typeface="Noto Sans Symbols"/>
              <a:buNone/>
            </a:pPr>
            <a:r>
              <a:t/>
            </a:r>
            <a:endParaRPr b="0" i="0" sz="3200" u="none" cap="none" strike="noStrike">
              <a:solidFill>
                <a:schemeClr val="dk1"/>
              </a:solidFill>
              <a:latin typeface="Century Schoolbook"/>
              <a:ea typeface="Century Schoolbook"/>
              <a:cs typeface="Century Schoolbook"/>
              <a:sym typeface="Century Schoolbook"/>
            </a:endParaRPr>
          </a:p>
        </p:txBody>
      </p:sp>
      <p:pic>
        <p:nvPicPr>
          <p:cNvPr id="229" name="Google Shape;229;p24"/>
          <p:cNvPicPr preferRelativeResize="0"/>
          <p:nvPr/>
        </p:nvPicPr>
        <p:blipFill rotWithShape="1">
          <a:blip r:embed="rId3">
            <a:alphaModFix/>
          </a:blip>
          <a:srcRect b="0" l="0" r="0" t="0"/>
          <a:stretch/>
        </p:blipFill>
        <p:spPr>
          <a:xfrm>
            <a:off x="2837557" y="3417399"/>
            <a:ext cx="3471793" cy="2577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5"/>
          <p:cNvSpPr txBox="1"/>
          <p:nvPr>
            <p:ph type="title"/>
          </p:nvPr>
        </p:nvSpPr>
        <p:spPr>
          <a:xfrm>
            <a:off x="1259632" y="260648"/>
            <a:ext cx="6300788" cy="792386"/>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omic Sans MS"/>
              <a:buNone/>
            </a:pPr>
            <a:r>
              <a:rPr lang="en-GB" sz="3600">
                <a:solidFill>
                  <a:schemeClr val="dk1"/>
                </a:solidFill>
                <a:latin typeface="Calibri"/>
                <a:ea typeface="Calibri"/>
                <a:cs typeface="Calibri"/>
                <a:sym typeface="Calibri"/>
              </a:rPr>
              <a:t>Healthy Minds</a:t>
            </a:r>
            <a:endParaRPr>
              <a:latin typeface="Calibri"/>
              <a:ea typeface="Calibri"/>
              <a:cs typeface="Calibri"/>
              <a:sym typeface="Calibri"/>
            </a:endParaRPr>
          </a:p>
        </p:txBody>
      </p:sp>
      <p:sp>
        <p:nvSpPr>
          <p:cNvPr id="235" name="Google Shape;235;p25"/>
          <p:cNvSpPr txBox="1"/>
          <p:nvPr/>
        </p:nvSpPr>
        <p:spPr>
          <a:xfrm>
            <a:off x="611560" y="1916832"/>
            <a:ext cx="7272808" cy="22145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Comic Sans MS"/>
              <a:buChar char="•"/>
            </a:pPr>
            <a:r>
              <a:rPr b="0" i="0" lang="en-GB" sz="2400" u="none" cap="none" strike="noStrike">
                <a:solidFill>
                  <a:schemeClr val="dk1"/>
                </a:solidFill>
                <a:latin typeface="Calibri"/>
                <a:ea typeface="Calibri"/>
                <a:cs typeface="Calibri"/>
                <a:sym typeface="Calibri"/>
              </a:rPr>
              <a:t>Children should bring a water bottle </a:t>
            </a:r>
            <a:r>
              <a:rPr b="1" i="0" lang="en-GB" sz="2400" u="none" cap="none" strike="noStrike">
                <a:solidFill>
                  <a:schemeClr val="dk1"/>
                </a:solidFill>
                <a:latin typeface="Calibri"/>
                <a:ea typeface="Calibri"/>
                <a:cs typeface="Calibri"/>
                <a:sym typeface="Calibri"/>
              </a:rPr>
              <a:t>everyday</a:t>
            </a:r>
            <a:r>
              <a:rPr b="0" i="0" lang="en-GB" sz="2400" u="none" cap="none" strike="noStrike">
                <a:solidFill>
                  <a:schemeClr val="dk1"/>
                </a:solidFill>
                <a:latin typeface="Calibri"/>
                <a:ea typeface="Calibri"/>
                <a:cs typeface="Calibri"/>
                <a:sym typeface="Calibri"/>
              </a:rPr>
              <a:t> to school which they will have access to throughout the day.</a:t>
            </a:r>
            <a:endParaRPr b="0" i="0" sz="1400" u="none" cap="none" strike="noStrik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Milk needs to be ordered in advance and children will then be on a list of children who are provided with milk.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A morning snack of fruit is provided at play time.</a:t>
            </a:r>
            <a:endParaRPr b="0" i="0" sz="1400" u="none" cap="none" strike="noStrik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Packed lunches should be healthy.</a:t>
            </a:r>
            <a:endParaRPr b="0" i="0" sz="2400" u="none" cap="none" strike="noStrike">
              <a:solidFill>
                <a:schemeClr val="dk1"/>
              </a:solidFill>
              <a:latin typeface="Calibri"/>
              <a:ea typeface="Calibri"/>
              <a:cs typeface="Calibri"/>
              <a:sym typeface="Calibri"/>
            </a:endParaRPr>
          </a:p>
          <a:p>
            <a:pPr indent="-190500" lvl="0" marL="342900" marR="0" rtl="0" algn="l">
              <a:lnSpc>
                <a:spcPct val="100000"/>
              </a:lnSpc>
              <a:spcBef>
                <a:spcPts val="480"/>
              </a:spcBef>
              <a:spcAft>
                <a:spcPts val="0"/>
              </a:spcAft>
              <a:buClr>
                <a:schemeClr val="dk1"/>
              </a:buClr>
              <a:buSzPts val="2400"/>
              <a:buFont typeface="Comic Sans MS"/>
              <a:buNone/>
            </a:pPr>
            <a:r>
              <a:t/>
            </a:r>
            <a:endParaRPr b="0" i="0" sz="24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640"/>
              </a:spcBef>
              <a:spcAft>
                <a:spcPts val="0"/>
              </a:spcAft>
              <a:buClr>
                <a:schemeClr val="dk1"/>
              </a:buClr>
              <a:buSzPts val="3200"/>
              <a:buFont typeface="Noto Sans Symbols"/>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6"/>
          <p:cNvSpPr txBox="1"/>
          <p:nvPr>
            <p:ph type="title"/>
          </p:nvPr>
        </p:nvSpPr>
        <p:spPr>
          <a:xfrm>
            <a:off x="1619672" y="332656"/>
            <a:ext cx="5832600" cy="648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Comic Sans MS"/>
              <a:buNone/>
            </a:pPr>
            <a:r>
              <a:rPr lang="en-GB" sz="3600">
                <a:solidFill>
                  <a:schemeClr val="dk1"/>
                </a:solidFill>
                <a:latin typeface="Calibri"/>
                <a:ea typeface="Calibri"/>
                <a:cs typeface="Calibri"/>
                <a:sym typeface="Calibri"/>
              </a:rPr>
              <a:t>Behaviour and Discipline</a:t>
            </a:r>
            <a:endParaRPr sz="3600">
              <a:solidFill>
                <a:schemeClr val="dk1"/>
              </a:solidFill>
              <a:latin typeface="Calibri"/>
              <a:ea typeface="Calibri"/>
              <a:cs typeface="Calibri"/>
              <a:sym typeface="Calibri"/>
            </a:endParaRPr>
          </a:p>
        </p:txBody>
      </p:sp>
      <p:sp>
        <p:nvSpPr>
          <p:cNvPr id="242" name="Google Shape;242;p26"/>
          <p:cNvSpPr txBox="1"/>
          <p:nvPr/>
        </p:nvSpPr>
        <p:spPr>
          <a:xfrm>
            <a:off x="467525" y="1196725"/>
            <a:ext cx="8136900" cy="4151700"/>
          </a:xfrm>
          <a:prstGeom prst="rect">
            <a:avLst/>
          </a:prstGeom>
          <a:noFill/>
          <a:ln>
            <a:noFill/>
          </a:ln>
        </p:spPr>
        <p:txBody>
          <a:bodyPr anchorCtr="0" anchor="t" bIns="45700" lIns="91425" spcFirstLastPara="1" rIns="91425" wrap="square" tIns="45700">
            <a:noAutofit/>
          </a:bodyPr>
          <a:lstStyle/>
          <a:p>
            <a:pPr indent="-355600" lvl="0" marL="3429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Positive reinforcement is the leading focus in </a:t>
            </a:r>
            <a:r>
              <a:rPr lang="en-GB" sz="2300">
                <a:solidFill>
                  <a:schemeClr val="dk1"/>
                </a:solidFill>
                <a:latin typeface="Calibri"/>
                <a:ea typeface="Calibri"/>
                <a:cs typeface="Calibri"/>
                <a:sym typeface="Calibri"/>
              </a:rPr>
              <a:t>behaviour</a:t>
            </a:r>
            <a:r>
              <a:rPr lang="en-GB" sz="2300">
                <a:solidFill>
                  <a:schemeClr val="dk1"/>
                </a:solidFill>
                <a:latin typeface="Calibri"/>
                <a:ea typeface="Calibri"/>
                <a:cs typeface="Calibri"/>
                <a:sym typeface="Calibri"/>
              </a:rPr>
              <a:t> </a:t>
            </a:r>
            <a:r>
              <a:rPr lang="en-GB" sz="2300">
                <a:solidFill>
                  <a:schemeClr val="dk1"/>
                </a:solidFill>
                <a:latin typeface="Calibri"/>
                <a:ea typeface="Calibri"/>
                <a:cs typeface="Calibri"/>
                <a:sym typeface="Calibri"/>
              </a:rPr>
              <a:t>management</a:t>
            </a:r>
            <a:r>
              <a:rPr lang="en-GB" sz="2300">
                <a:solidFill>
                  <a:schemeClr val="dk1"/>
                </a:solidFill>
                <a:latin typeface="Calibri"/>
                <a:ea typeface="Calibri"/>
                <a:cs typeface="Calibri"/>
                <a:sym typeface="Calibri"/>
              </a:rPr>
              <a:t>. As</a:t>
            </a:r>
            <a:r>
              <a:rPr b="0" i="0" lang="en-GB" sz="2300" u="none" cap="none" strike="noStrike">
                <a:solidFill>
                  <a:schemeClr val="dk1"/>
                </a:solidFill>
                <a:latin typeface="Calibri"/>
                <a:ea typeface="Calibri"/>
                <a:cs typeface="Calibri"/>
                <a:sym typeface="Calibri"/>
              </a:rPr>
              <a:t> a whole class, children can earn marbles in the jar to gain a class reward. Also, Dojo points  are awarded to individuals for positive behaviour</a:t>
            </a:r>
            <a:r>
              <a:rPr lang="en-GB" sz="2300">
                <a:solidFill>
                  <a:schemeClr val="dk1"/>
                </a:solidFill>
                <a:latin typeface="Calibri"/>
                <a:ea typeface="Calibri"/>
                <a:cs typeface="Calibri"/>
                <a:sym typeface="Calibri"/>
              </a:rPr>
              <a:t>s</a:t>
            </a:r>
            <a:r>
              <a:rPr b="0" i="0" lang="en-GB" sz="2300" u="none" cap="none" strike="noStrike">
                <a:solidFill>
                  <a:schemeClr val="dk1"/>
                </a:solidFill>
                <a:latin typeface="Calibri"/>
                <a:ea typeface="Calibri"/>
                <a:cs typeface="Calibri"/>
                <a:sym typeface="Calibri"/>
              </a:rPr>
              <a:t>. We have also introduced </a:t>
            </a:r>
            <a:r>
              <a:rPr lang="en-GB" sz="2300">
                <a:solidFill>
                  <a:schemeClr val="dk1"/>
                </a:solidFill>
                <a:latin typeface="Calibri"/>
                <a:ea typeface="Calibri"/>
                <a:cs typeface="Calibri"/>
                <a:sym typeface="Calibri"/>
              </a:rPr>
              <a:t>‘shout out’ cards this year.</a:t>
            </a:r>
            <a:endParaRPr sz="23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800">
              <a:solidFill>
                <a:schemeClr val="dk1"/>
              </a:solidFill>
              <a:latin typeface="Calibri"/>
              <a:ea typeface="Calibri"/>
              <a:cs typeface="Calibri"/>
              <a:sym typeface="Calibri"/>
            </a:endParaRPr>
          </a:p>
          <a:p>
            <a:pPr indent="-355600" lvl="0" marL="342900" marR="0" rtl="0" algn="l">
              <a:lnSpc>
                <a:spcPct val="100000"/>
              </a:lnSpc>
              <a:spcBef>
                <a:spcPts val="0"/>
              </a:spcBef>
              <a:spcAft>
                <a:spcPts val="0"/>
              </a:spcAft>
              <a:buSzPts val="2300"/>
              <a:buFont typeface="Calibri"/>
              <a:buChar char="•"/>
            </a:pPr>
            <a:r>
              <a:rPr lang="en-GB" sz="2300">
                <a:latin typeface="Calibri"/>
                <a:ea typeface="Calibri"/>
                <a:cs typeface="Calibri"/>
                <a:sym typeface="Calibri"/>
              </a:rPr>
              <a:t>Ensure that guidance on uniform and </a:t>
            </a:r>
            <a:r>
              <a:rPr lang="en-GB" sz="2300">
                <a:latin typeface="Calibri"/>
                <a:ea typeface="Calibri"/>
                <a:cs typeface="Calibri"/>
                <a:sym typeface="Calibri"/>
              </a:rPr>
              <a:t>earrings</a:t>
            </a:r>
            <a:r>
              <a:rPr lang="en-GB" sz="2300">
                <a:latin typeface="Calibri"/>
                <a:ea typeface="Calibri"/>
                <a:cs typeface="Calibri"/>
                <a:sym typeface="Calibri"/>
              </a:rPr>
              <a:t> are followed</a:t>
            </a:r>
            <a:endParaRPr sz="2300">
              <a:latin typeface="Calibri"/>
              <a:ea typeface="Calibri"/>
              <a:cs typeface="Calibri"/>
              <a:sym typeface="Calibri"/>
            </a:endParaRPr>
          </a:p>
          <a:p>
            <a:pPr indent="0" lvl="0" marL="0" marR="0" rtl="0" algn="l">
              <a:lnSpc>
                <a:spcPct val="100000"/>
              </a:lnSpc>
              <a:spcBef>
                <a:spcPts val="0"/>
              </a:spcBef>
              <a:spcAft>
                <a:spcPts val="0"/>
              </a:spcAft>
              <a:buNone/>
            </a:pPr>
            <a:r>
              <a:t/>
            </a:r>
            <a:endParaRPr sz="800">
              <a:latin typeface="Calibri"/>
              <a:ea typeface="Calibri"/>
              <a:cs typeface="Calibri"/>
              <a:sym typeface="Calibri"/>
            </a:endParaRPr>
          </a:p>
          <a:p>
            <a:pPr indent="-355600" lvl="0" marL="342900" marR="0" rtl="0" algn="l">
              <a:lnSpc>
                <a:spcPct val="100000"/>
              </a:lnSpc>
              <a:spcBef>
                <a:spcPts val="420"/>
              </a:spcBef>
              <a:spcAft>
                <a:spcPts val="0"/>
              </a:spcAft>
              <a:buClr>
                <a:schemeClr val="dk1"/>
              </a:buClr>
              <a:buSzPts val="2300"/>
              <a:buFont typeface="Calibri"/>
              <a:buChar char="•"/>
            </a:pPr>
            <a:r>
              <a:rPr b="0" i="0" lang="en-GB" sz="2300" u="none" cap="none" strike="noStrike">
                <a:solidFill>
                  <a:schemeClr val="dk1"/>
                </a:solidFill>
                <a:latin typeface="Calibri"/>
                <a:ea typeface="Calibri"/>
                <a:cs typeface="Calibri"/>
                <a:sym typeface="Calibri"/>
              </a:rPr>
              <a:t>Each week, we will also award a Star of the week and </a:t>
            </a:r>
            <a:r>
              <a:rPr lang="en-GB" sz="2300">
                <a:solidFill>
                  <a:schemeClr val="dk1"/>
                </a:solidFill>
                <a:latin typeface="Calibri"/>
                <a:ea typeface="Calibri"/>
                <a:cs typeface="Calibri"/>
                <a:sym typeface="Calibri"/>
              </a:rPr>
              <a:t>a </a:t>
            </a:r>
            <a:r>
              <a:rPr b="0" i="0" lang="en-GB" sz="2300" u="none" cap="none" strike="noStrike">
                <a:solidFill>
                  <a:schemeClr val="dk1"/>
                </a:solidFill>
                <a:latin typeface="Calibri"/>
                <a:ea typeface="Calibri"/>
                <a:cs typeface="Calibri"/>
                <a:sym typeface="Calibri"/>
              </a:rPr>
              <a:t>Work of the week certificate which is to recognise </a:t>
            </a:r>
            <a:r>
              <a:rPr lang="en-GB" sz="2300">
                <a:solidFill>
                  <a:schemeClr val="dk1"/>
                </a:solidFill>
                <a:latin typeface="Calibri"/>
                <a:ea typeface="Calibri"/>
                <a:cs typeface="Calibri"/>
                <a:sym typeface="Calibri"/>
              </a:rPr>
              <a:t>positive</a:t>
            </a:r>
            <a:r>
              <a:rPr b="0" i="0" lang="en-GB" sz="2300" u="none" cap="none" strike="noStrike">
                <a:solidFill>
                  <a:schemeClr val="dk1"/>
                </a:solidFill>
                <a:latin typeface="Calibri"/>
                <a:ea typeface="Calibri"/>
                <a:cs typeface="Calibri"/>
                <a:sym typeface="Calibri"/>
              </a:rPr>
              <a:t> behavio</a:t>
            </a:r>
            <a:r>
              <a:rPr lang="en-GB" sz="2300">
                <a:solidFill>
                  <a:schemeClr val="dk1"/>
                </a:solidFill>
                <a:latin typeface="Calibri"/>
                <a:ea typeface="Calibri"/>
                <a:cs typeface="Calibri"/>
                <a:sym typeface="Calibri"/>
              </a:rPr>
              <a:t>urs in their work and celebrated in</a:t>
            </a:r>
            <a:r>
              <a:rPr b="0" i="0" lang="en-GB" sz="2300" u="none" cap="none" strike="noStrike">
                <a:solidFill>
                  <a:schemeClr val="dk1"/>
                </a:solidFill>
                <a:latin typeface="Calibri"/>
                <a:ea typeface="Calibri"/>
                <a:cs typeface="Calibri"/>
                <a:sym typeface="Calibri"/>
              </a:rPr>
              <a:t> assembly.</a:t>
            </a:r>
            <a:endParaRPr b="0" i="0" sz="2300" u="none" cap="none" strike="noStrike">
              <a:solidFill>
                <a:schemeClr val="dk1"/>
              </a:solidFill>
              <a:latin typeface="Calibri"/>
              <a:ea typeface="Calibri"/>
              <a:cs typeface="Calibri"/>
              <a:sym typeface="Calibri"/>
            </a:endParaRPr>
          </a:p>
          <a:p>
            <a:pPr indent="0" lvl="0" marL="457200" marR="0" rtl="0" algn="l">
              <a:lnSpc>
                <a:spcPct val="100000"/>
              </a:lnSpc>
              <a:spcBef>
                <a:spcPts val="420"/>
              </a:spcBef>
              <a:spcAft>
                <a:spcPts val="0"/>
              </a:spcAft>
              <a:buNone/>
            </a:pPr>
            <a:r>
              <a:t/>
            </a:r>
            <a:endParaRPr sz="800">
              <a:solidFill>
                <a:schemeClr val="dk1"/>
              </a:solidFill>
              <a:latin typeface="Calibri"/>
              <a:ea typeface="Calibri"/>
              <a:cs typeface="Calibri"/>
              <a:sym typeface="Calibri"/>
            </a:endParaRPr>
          </a:p>
          <a:p>
            <a:pPr indent="-355600" lvl="0" marL="342900" marR="0" rtl="0" algn="l">
              <a:lnSpc>
                <a:spcPct val="100000"/>
              </a:lnSpc>
              <a:spcBef>
                <a:spcPts val="42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If there are behaviour issues in class there will is a scale of consequences, dependent on severity and frequency of actions.</a:t>
            </a:r>
            <a:endParaRPr sz="2300">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t/>
            </a:r>
            <a:endParaRPr b="0" i="0" sz="800" u="none" cap="none" strike="noStrike">
              <a:solidFill>
                <a:schemeClr val="dk1"/>
              </a:solidFill>
              <a:latin typeface="Calibri"/>
              <a:ea typeface="Calibri"/>
              <a:cs typeface="Calibri"/>
              <a:sym typeface="Calibri"/>
            </a:endParaRPr>
          </a:p>
          <a:p>
            <a:pPr indent="-355600" lvl="0" marL="342900" marR="0" rtl="0" algn="l">
              <a:lnSpc>
                <a:spcPct val="100000"/>
              </a:lnSpc>
              <a:spcBef>
                <a:spcPts val="420"/>
              </a:spcBef>
              <a:spcAft>
                <a:spcPts val="0"/>
              </a:spcAft>
              <a:buClr>
                <a:schemeClr val="dk1"/>
              </a:buClr>
              <a:buSzPts val="2300"/>
              <a:buFont typeface="Calibri"/>
              <a:buChar char="•"/>
            </a:pPr>
            <a:r>
              <a:rPr b="0" i="0" lang="en-GB" sz="2300" u="none" cap="none" strike="noStrike">
                <a:solidFill>
                  <a:schemeClr val="dk1"/>
                </a:solidFill>
                <a:latin typeface="Calibri"/>
                <a:ea typeface="Calibri"/>
                <a:cs typeface="Calibri"/>
                <a:sym typeface="Calibri"/>
              </a:rPr>
              <a:t>Phase leader – Mrs Cavanagh</a:t>
            </a:r>
            <a:endParaRPr b="0" i="0" sz="23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7"/>
          <p:cNvSpPr txBox="1"/>
          <p:nvPr>
            <p:ph type="title"/>
          </p:nvPr>
        </p:nvSpPr>
        <p:spPr>
          <a:xfrm>
            <a:off x="1594372" y="341081"/>
            <a:ext cx="5832600" cy="648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Font typeface="Comic Sans MS"/>
              <a:buNone/>
            </a:pPr>
            <a:r>
              <a:rPr lang="en-GB" sz="3600">
                <a:solidFill>
                  <a:schemeClr val="dk1"/>
                </a:solidFill>
                <a:latin typeface="Calibri"/>
                <a:ea typeface="Calibri"/>
                <a:cs typeface="Calibri"/>
                <a:sym typeface="Calibri"/>
              </a:rPr>
              <a:t>Finally…..</a:t>
            </a:r>
            <a:endParaRPr sz="3600">
              <a:solidFill>
                <a:schemeClr val="dk1"/>
              </a:solidFill>
              <a:latin typeface="Calibri"/>
              <a:ea typeface="Calibri"/>
              <a:cs typeface="Calibri"/>
              <a:sym typeface="Calibri"/>
            </a:endParaRPr>
          </a:p>
        </p:txBody>
      </p:sp>
      <p:sp>
        <p:nvSpPr>
          <p:cNvPr id="249" name="Google Shape;249;p27"/>
          <p:cNvSpPr txBox="1"/>
          <p:nvPr/>
        </p:nvSpPr>
        <p:spPr>
          <a:xfrm>
            <a:off x="442224" y="1272677"/>
            <a:ext cx="8136900" cy="5184600"/>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omic Sans MS"/>
              <a:ea typeface="Comic Sans MS"/>
              <a:cs typeface="Comic Sans MS"/>
              <a:sym typeface="Comic Sans MS"/>
            </a:endParaRPr>
          </a:p>
        </p:txBody>
      </p:sp>
      <p:sp>
        <p:nvSpPr>
          <p:cNvPr id="250" name="Google Shape;250;p27"/>
          <p:cNvSpPr txBox="1"/>
          <p:nvPr/>
        </p:nvSpPr>
        <p:spPr>
          <a:xfrm>
            <a:off x="577625" y="1353050"/>
            <a:ext cx="7431600" cy="4587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Calibri"/>
              <a:buChar char="●"/>
            </a:pPr>
            <a:r>
              <a:rPr lang="en-GB" sz="2200">
                <a:latin typeface="Calibri"/>
                <a:ea typeface="Calibri"/>
                <a:cs typeface="Calibri"/>
                <a:sym typeface="Calibri"/>
              </a:rPr>
              <a:t>Communication. </a:t>
            </a:r>
            <a:r>
              <a:rPr b="0" i="0" lang="en-GB" sz="2200" u="none" cap="none" strike="noStrike">
                <a:solidFill>
                  <a:srgbClr val="000000"/>
                </a:solidFill>
                <a:latin typeface="Calibri"/>
                <a:ea typeface="Calibri"/>
                <a:cs typeface="Calibri"/>
                <a:sym typeface="Calibri"/>
              </a:rPr>
              <a:t> </a:t>
            </a:r>
            <a:r>
              <a:rPr lang="en-GB" sz="2200">
                <a:latin typeface="Calibri"/>
                <a:ea typeface="Calibri"/>
                <a:cs typeface="Calibri"/>
                <a:sym typeface="Calibri"/>
              </a:rPr>
              <a:t>Any messages and queries - please talk to </a:t>
            </a:r>
            <a:r>
              <a:rPr b="0" i="0" lang="en-GB" sz="2200" u="none" cap="none" strike="noStrike">
                <a:solidFill>
                  <a:srgbClr val="000000"/>
                </a:solidFill>
                <a:latin typeface="Calibri"/>
                <a:ea typeface="Calibri"/>
                <a:cs typeface="Calibri"/>
                <a:sym typeface="Calibri"/>
              </a:rPr>
              <a:t>staff at the door</a:t>
            </a:r>
            <a:r>
              <a:rPr lang="en-GB" sz="2200">
                <a:latin typeface="Calibri"/>
                <a:ea typeface="Calibri"/>
                <a:cs typeface="Calibri"/>
                <a:sym typeface="Calibri"/>
              </a:rPr>
              <a:t> or email admin if this is not possible.</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en-GB" sz="2200" u="none" cap="none" strike="noStrike">
                <a:solidFill>
                  <a:srgbClr val="000000"/>
                </a:solidFill>
                <a:latin typeface="Calibri"/>
                <a:ea typeface="Calibri"/>
                <a:cs typeface="Calibri"/>
                <a:sym typeface="Calibri"/>
              </a:rPr>
              <a:t>Website- year group page and policies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en-GB" sz="2200" u="none" cap="none" strike="noStrike">
                <a:solidFill>
                  <a:srgbClr val="000000"/>
                </a:solidFill>
                <a:latin typeface="Calibri"/>
                <a:ea typeface="Calibri"/>
                <a:cs typeface="Calibri"/>
                <a:sym typeface="Calibri"/>
              </a:rPr>
              <a:t>Twitter</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en-GB" sz="2200" u="none" cap="none" strike="noStrike">
                <a:solidFill>
                  <a:srgbClr val="000000"/>
                </a:solidFill>
                <a:latin typeface="Calibri"/>
                <a:ea typeface="Calibri"/>
                <a:cs typeface="Calibri"/>
                <a:sym typeface="Calibri"/>
              </a:rPr>
              <a:t>We are in a partnership together and learning happens best when we work together.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en-GB" sz="2200" u="none" cap="none" strike="noStrike">
                <a:solidFill>
                  <a:srgbClr val="000000"/>
                </a:solidFill>
                <a:latin typeface="Calibri"/>
                <a:ea typeface="Calibri"/>
                <a:cs typeface="Calibri"/>
                <a:sym typeface="Calibri"/>
              </a:rPr>
              <a:t>Please, please, please ensure everything is labelled - wellies/coats/jumpers/water bottles etc. It makes it so much easier to get your things back!</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txBox="1"/>
          <p:nvPr>
            <p:ph type="title"/>
          </p:nvPr>
        </p:nvSpPr>
        <p:spPr>
          <a:xfrm>
            <a:off x="457200" y="277813"/>
            <a:ext cx="8229600" cy="1139825"/>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omic Sans MS"/>
              <a:buNone/>
            </a:pPr>
            <a:r>
              <a:rPr lang="en-GB" sz="3600">
                <a:solidFill>
                  <a:schemeClr val="dk1"/>
                </a:solidFill>
                <a:latin typeface="Calibri"/>
                <a:ea typeface="Calibri"/>
                <a:cs typeface="Calibri"/>
                <a:sym typeface="Calibri"/>
              </a:rPr>
              <a:t>Thank You</a:t>
            </a:r>
            <a:endParaRPr sz="3600">
              <a:solidFill>
                <a:schemeClr val="dk1"/>
              </a:solidFill>
              <a:latin typeface="Calibri"/>
              <a:ea typeface="Calibri"/>
              <a:cs typeface="Calibri"/>
              <a:sym typeface="Calibri"/>
            </a:endParaRPr>
          </a:p>
        </p:txBody>
      </p:sp>
      <p:sp>
        <p:nvSpPr>
          <p:cNvPr id="256" name="Google Shape;256;p28"/>
          <p:cNvSpPr txBox="1"/>
          <p:nvPr/>
        </p:nvSpPr>
        <p:spPr>
          <a:xfrm>
            <a:off x="457200" y="1617100"/>
            <a:ext cx="8229600" cy="202565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400"/>
              <a:buFont typeface="Noto Sans Symbols"/>
              <a:buNone/>
            </a:pPr>
            <a:r>
              <a:rPr b="0" i="0" lang="en-GB" sz="2400" u="none" cap="none" strike="noStrike">
                <a:solidFill>
                  <a:schemeClr val="dk1"/>
                </a:solidFill>
                <a:latin typeface="Calibri"/>
                <a:ea typeface="Calibri"/>
                <a:cs typeface="Calibri"/>
                <a:sym typeface="Calibri"/>
              </a:rPr>
              <a:t>We look forward to getting to know you all!</a:t>
            </a:r>
            <a:endParaRPr/>
          </a:p>
          <a:p>
            <a:pPr indent="-342900" lvl="0" marL="342900" marR="0" rtl="0" algn="ctr">
              <a:lnSpc>
                <a:spcPct val="100000"/>
              </a:lnSpc>
              <a:spcBef>
                <a:spcPts val="0"/>
              </a:spcBef>
              <a:spcAft>
                <a:spcPts val="0"/>
              </a:spcAft>
              <a:buClr>
                <a:schemeClr val="dk1"/>
              </a:buClr>
              <a:buSzPts val="2400"/>
              <a:buFont typeface="Noto Sans Symbols"/>
              <a:buNone/>
            </a:pPr>
            <a:r>
              <a:rPr b="0" i="0" lang="en-GB" sz="2400" u="none" cap="none" strike="noStrike">
                <a:solidFill>
                  <a:schemeClr val="dk1"/>
                </a:solidFill>
                <a:latin typeface="Calibri"/>
                <a:ea typeface="Calibri"/>
                <a:cs typeface="Calibri"/>
                <a:sym typeface="Calibri"/>
              </a:rPr>
              <a:t>Any questions?</a:t>
            </a:r>
            <a:endParaRPr b="0" i="0" sz="1400" u="none" cap="none" strike="noStrike">
              <a:solidFill>
                <a:srgbClr val="000000"/>
              </a:solidFill>
              <a:latin typeface="Calibri"/>
              <a:ea typeface="Calibri"/>
              <a:cs typeface="Calibri"/>
              <a:sym typeface="Calibri"/>
            </a:endParaRPr>
          </a:p>
        </p:txBody>
      </p:sp>
      <p:pic>
        <p:nvPicPr>
          <p:cNvPr id="257" name="Google Shape;257;p28"/>
          <p:cNvPicPr preferRelativeResize="0"/>
          <p:nvPr/>
        </p:nvPicPr>
        <p:blipFill rotWithShape="1">
          <a:blip r:embed="rId3">
            <a:alphaModFix/>
          </a:blip>
          <a:srcRect b="0" l="0" r="0" t="0"/>
          <a:stretch/>
        </p:blipFill>
        <p:spPr>
          <a:xfrm>
            <a:off x="3635896" y="2629925"/>
            <a:ext cx="1476424" cy="1905617"/>
          </a:xfrm>
          <a:prstGeom prst="rect">
            <a:avLst/>
          </a:prstGeom>
          <a:noFill/>
          <a:ln>
            <a:noFill/>
          </a:ln>
        </p:spPr>
      </p:pic>
      <p:pic>
        <p:nvPicPr>
          <p:cNvPr id="258" name="Google Shape;258;p28"/>
          <p:cNvPicPr preferRelativeResize="0"/>
          <p:nvPr/>
        </p:nvPicPr>
        <p:blipFill rotWithShape="1">
          <a:blip r:embed="rId4">
            <a:alphaModFix/>
          </a:blip>
          <a:srcRect b="0" l="0" r="0" t="0"/>
          <a:stretch/>
        </p:blipFill>
        <p:spPr>
          <a:xfrm>
            <a:off x="5813125" y="4154100"/>
            <a:ext cx="2588625" cy="2588625"/>
          </a:xfrm>
          <a:prstGeom prst="rect">
            <a:avLst/>
          </a:prstGeom>
          <a:noFill/>
          <a:ln>
            <a:noFill/>
          </a:ln>
        </p:spPr>
      </p:pic>
      <p:pic>
        <p:nvPicPr>
          <p:cNvPr id="259" name="Google Shape;259;p28"/>
          <p:cNvPicPr preferRelativeResize="0"/>
          <p:nvPr/>
        </p:nvPicPr>
        <p:blipFill>
          <a:blip r:embed="rId5">
            <a:alphaModFix/>
          </a:blip>
          <a:stretch>
            <a:fillRect/>
          </a:stretch>
        </p:blipFill>
        <p:spPr>
          <a:xfrm>
            <a:off x="623575" y="4264438"/>
            <a:ext cx="2367950" cy="2367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4"/>
          <p:cNvSpPr txBox="1"/>
          <p:nvPr/>
        </p:nvSpPr>
        <p:spPr>
          <a:xfrm>
            <a:off x="179512" y="332656"/>
            <a:ext cx="8712900" cy="6741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dk1"/>
                </a:solidFill>
                <a:latin typeface="Calibri"/>
                <a:ea typeface="Calibri"/>
                <a:cs typeface="Calibri"/>
                <a:sym typeface="Calibri"/>
              </a:rPr>
              <a:t>Year 1 Team</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Calibri"/>
                <a:ea typeface="Calibri"/>
                <a:cs typeface="Calibri"/>
                <a:sym typeface="Calibri"/>
              </a:rPr>
              <a:t> </a:t>
            </a:r>
            <a:r>
              <a:rPr b="0" i="0" lang="en-GB" sz="3600" u="sng" cap="none" strike="noStrike">
                <a:solidFill>
                  <a:schemeClr val="dk1"/>
                </a:solidFill>
                <a:latin typeface="Calibri"/>
                <a:ea typeface="Calibri"/>
                <a:cs typeface="Calibri"/>
                <a:sym typeface="Calibri"/>
              </a:rPr>
              <a:t>Mr Thomas</a:t>
            </a:r>
            <a:r>
              <a:rPr b="0" i="0" lang="en-GB" sz="3600" u="none" cap="none" strike="noStrike">
                <a:solidFill>
                  <a:schemeClr val="dk1"/>
                </a:solidFill>
                <a:latin typeface="Calibri"/>
                <a:ea typeface="Calibri"/>
                <a:cs typeface="Calibri"/>
                <a:sym typeface="Calibri"/>
              </a:rPr>
              <a:t> – Class Teacher - Snowdrop</a:t>
            </a:r>
            <a:endParaRPr b="0" i="0" sz="3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rPr b="0" i="0" lang="en-GB" sz="3600" u="sng" cap="none" strike="noStrike">
                <a:solidFill>
                  <a:schemeClr val="dk1"/>
                </a:solidFill>
                <a:latin typeface="Calibri"/>
                <a:ea typeface="Calibri"/>
                <a:cs typeface="Calibri"/>
                <a:sym typeface="Calibri"/>
              </a:rPr>
              <a:t>Mrs Jones </a:t>
            </a:r>
            <a:r>
              <a:rPr b="0" i="0" lang="en-GB" sz="3600" u="none" cap="none" strike="noStrike">
                <a:solidFill>
                  <a:schemeClr val="dk1"/>
                </a:solidFill>
                <a:latin typeface="Calibri"/>
                <a:ea typeface="Calibri"/>
                <a:cs typeface="Calibri"/>
                <a:sym typeface="Calibri"/>
              </a:rPr>
              <a:t>– Class Teacher – Iris</a:t>
            </a:r>
            <a:endParaRPr b="0" i="0" sz="3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rPr b="0" i="0" lang="en-GB" sz="3600" u="sng" cap="none" strike="noStrike">
                <a:solidFill>
                  <a:schemeClr val="dk1"/>
                </a:solidFill>
                <a:latin typeface="Calibri"/>
                <a:ea typeface="Calibri"/>
                <a:cs typeface="Calibri"/>
                <a:sym typeface="Calibri"/>
              </a:rPr>
              <a:t>Miss Dunn</a:t>
            </a:r>
            <a:r>
              <a:rPr b="0" i="0" lang="en-GB" sz="3600" u="none" cap="none" strike="noStrike">
                <a:solidFill>
                  <a:schemeClr val="dk1"/>
                </a:solidFill>
                <a:latin typeface="Calibri"/>
                <a:ea typeface="Calibri"/>
                <a:cs typeface="Calibri"/>
                <a:sym typeface="Calibri"/>
              </a:rPr>
              <a:t> – Learning Support Practitioner (LSP) - for both Iris and Snowdrop</a:t>
            </a:r>
            <a:endParaRPr b="0" i="0" sz="3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t/>
            </a:r>
            <a:endParaRPr sz="3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rPr lang="en-GB" sz="3600">
                <a:solidFill>
                  <a:schemeClr val="dk1"/>
                </a:solidFill>
                <a:latin typeface="Calibri"/>
                <a:ea typeface="Calibri"/>
                <a:cs typeface="Calibri"/>
                <a:sym typeface="Calibri"/>
              </a:rPr>
              <a:t>Miss Rooney and Mrs Smith</a:t>
            </a:r>
            <a:endParaRPr sz="3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5"/>
          <p:cNvSpPr txBox="1"/>
          <p:nvPr/>
        </p:nvSpPr>
        <p:spPr>
          <a:xfrm>
            <a:off x="179512" y="332656"/>
            <a:ext cx="8712900" cy="803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sng" cap="none" strike="noStrike">
                <a:solidFill>
                  <a:schemeClr val="dk1"/>
                </a:solidFill>
                <a:latin typeface="Calibri"/>
                <a:ea typeface="Calibri"/>
                <a:cs typeface="Calibri"/>
                <a:sym typeface="Calibri"/>
              </a:rPr>
              <a:t>Year 1 - settling in</a:t>
            </a:r>
            <a:endParaRPr b="0" i="0" sz="36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sng"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Different to Reception in many ways</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Huge transition</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Many new experiences in Y1 </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Different curriculum - now National Curriculum rather than EYFS.</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Structure of day, routine and timetable different - including morning and afternoon playtime on playground with Y2</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Gradual transition for children but big change</a:t>
            </a:r>
            <a:endParaRPr b="0" i="0" sz="30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0" i="0" lang="en-GB" sz="3000" u="none" cap="none" strike="noStrike">
                <a:solidFill>
                  <a:schemeClr val="dk1"/>
                </a:solidFill>
                <a:latin typeface="Calibri"/>
                <a:ea typeface="Calibri"/>
                <a:cs typeface="Calibri"/>
                <a:sym typeface="Calibri"/>
              </a:rPr>
              <a:t>Parents evening to come in October</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Calibri"/>
                <a:ea typeface="Calibri"/>
                <a:cs typeface="Calibri"/>
                <a:sym typeface="Calibri"/>
              </a:rPr>
              <a:t> </a:t>
            </a:r>
            <a:endParaRPr b="0" i="0" sz="3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6"/>
          <p:cNvSpPr txBox="1"/>
          <p:nvPr>
            <p:ph type="title"/>
          </p:nvPr>
        </p:nvSpPr>
        <p:spPr>
          <a:xfrm>
            <a:off x="323761" y="-116012"/>
            <a:ext cx="8229600" cy="1139825"/>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GB" sz="3600">
                <a:solidFill>
                  <a:schemeClr val="dk1"/>
                </a:solidFill>
                <a:latin typeface="Calibri"/>
                <a:ea typeface="Calibri"/>
                <a:cs typeface="Calibri"/>
                <a:sym typeface="Calibri"/>
              </a:rPr>
              <a:t>National Curriculum subjects</a:t>
            </a:r>
            <a:endParaRPr sz="3600">
              <a:solidFill>
                <a:schemeClr val="dk1"/>
              </a:solidFill>
              <a:latin typeface="Calibri"/>
              <a:ea typeface="Calibri"/>
              <a:cs typeface="Calibri"/>
              <a:sym typeface="Calibri"/>
            </a:endParaRPr>
          </a:p>
        </p:txBody>
      </p:sp>
      <p:sp>
        <p:nvSpPr>
          <p:cNvPr id="160" name="Google Shape;160;p16"/>
          <p:cNvSpPr txBox="1"/>
          <p:nvPr/>
        </p:nvSpPr>
        <p:spPr>
          <a:xfrm>
            <a:off x="285379" y="1733480"/>
            <a:ext cx="8387566" cy="49351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3200"/>
              <a:buFont typeface="Noto Sans Symbols"/>
              <a:buNone/>
            </a:pPr>
            <a:r>
              <a:t/>
            </a:r>
            <a:endParaRPr b="0" i="0" sz="3200" u="none" cap="none" strike="noStrike">
              <a:solidFill>
                <a:schemeClr val="dk1"/>
              </a:solidFill>
              <a:latin typeface="Arial"/>
              <a:ea typeface="Arial"/>
              <a:cs typeface="Arial"/>
              <a:sym typeface="Arial"/>
            </a:endParaRPr>
          </a:p>
        </p:txBody>
      </p:sp>
      <p:sp>
        <p:nvSpPr>
          <p:cNvPr id="161" name="Google Shape;161;p16"/>
          <p:cNvSpPr/>
          <p:nvPr/>
        </p:nvSpPr>
        <p:spPr>
          <a:xfrm>
            <a:off x="2627313" y="3421856"/>
            <a:ext cx="3744912" cy="1375569"/>
          </a:xfrm>
          <a:prstGeom prst="ellipse">
            <a:avLst/>
          </a:prstGeom>
          <a:solidFill>
            <a:srgbClr val="92D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200" u="none" cap="none" strike="noStrike">
              <a:solidFill>
                <a:schemeClr val="dk1"/>
              </a:solidFill>
              <a:latin typeface="Comic Sans MS"/>
              <a:ea typeface="Comic Sans MS"/>
              <a:cs typeface="Comic Sans MS"/>
              <a:sym typeface="Comic Sans MS"/>
            </a:endParaRPr>
          </a:p>
        </p:txBody>
      </p:sp>
      <p:sp>
        <p:nvSpPr>
          <p:cNvPr id="162" name="Google Shape;162;p16"/>
          <p:cNvSpPr txBox="1"/>
          <p:nvPr/>
        </p:nvSpPr>
        <p:spPr>
          <a:xfrm>
            <a:off x="3095625" y="3841599"/>
            <a:ext cx="280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800" u="none" cap="none" strike="noStrike">
                <a:solidFill>
                  <a:schemeClr val="dk1"/>
                </a:solidFill>
                <a:latin typeface="Calibri"/>
                <a:ea typeface="Calibri"/>
                <a:cs typeface="Calibri"/>
                <a:sym typeface="Calibri"/>
              </a:rPr>
              <a:t>Where </a:t>
            </a:r>
            <a:r>
              <a:rPr lang="en-GB" sz="1800">
                <a:solidFill>
                  <a:schemeClr val="dk1"/>
                </a:solidFill>
                <a:latin typeface="Calibri"/>
                <a:ea typeface="Calibri"/>
                <a:cs typeface="Calibri"/>
                <a:sym typeface="Calibri"/>
              </a:rPr>
              <a:t>we live</a:t>
            </a:r>
            <a:endParaRPr b="0" i="0" sz="1800" u="none" cap="none" strike="noStrike">
              <a:solidFill>
                <a:schemeClr val="dk1"/>
              </a:solidFill>
              <a:latin typeface="Calibri"/>
              <a:ea typeface="Calibri"/>
              <a:cs typeface="Calibri"/>
              <a:sym typeface="Calibri"/>
            </a:endParaRPr>
          </a:p>
        </p:txBody>
      </p:sp>
      <p:cxnSp>
        <p:nvCxnSpPr>
          <p:cNvPr id="163" name="Google Shape;163;p16"/>
          <p:cNvCxnSpPr/>
          <p:nvPr/>
        </p:nvCxnSpPr>
        <p:spPr>
          <a:xfrm>
            <a:off x="5796136" y="4648767"/>
            <a:ext cx="611759" cy="513642"/>
          </a:xfrm>
          <a:prstGeom prst="straightConnector1">
            <a:avLst/>
          </a:prstGeom>
          <a:noFill/>
          <a:ln cap="flat" cmpd="sng" w="9525">
            <a:solidFill>
              <a:schemeClr val="dk1"/>
            </a:solidFill>
            <a:prstDash val="solid"/>
            <a:round/>
            <a:headEnd len="med" w="med" type="none"/>
            <a:tailEnd len="med" w="med" type="none"/>
          </a:ln>
        </p:spPr>
      </p:cxnSp>
      <p:sp>
        <p:nvSpPr>
          <p:cNvPr id="164" name="Google Shape;164;p16"/>
          <p:cNvSpPr/>
          <p:nvPr/>
        </p:nvSpPr>
        <p:spPr>
          <a:xfrm>
            <a:off x="5508104" y="5013176"/>
            <a:ext cx="2677916" cy="1407468"/>
          </a:xfrm>
          <a:prstGeom prst="ellipse">
            <a:avLst/>
          </a:prstGeom>
          <a:solidFill>
            <a:srgbClr val="92D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200" u="none" cap="none" strike="noStrike">
              <a:solidFill>
                <a:schemeClr val="dk1"/>
              </a:solidFill>
              <a:latin typeface="Comic Sans MS"/>
              <a:ea typeface="Comic Sans MS"/>
              <a:cs typeface="Comic Sans MS"/>
              <a:sym typeface="Comic Sans MS"/>
            </a:endParaRPr>
          </a:p>
        </p:txBody>
      </p:sp>
      <p:sp>
        <p:nvSpPr>
          <p:cNvPr id="165" name="Google Shape;165;p16"/>
          <p:cNvSpPr/>
          <p:nvPr/>
        </p:nvSpPr>
        <p:spPr>
          <a:xfrm>
            <a:off x="6098458" y="2627650"/>
            <a:ext cx="2880320" cy="1337664"/>
          </a:xfrm>
          <a:prstGeom prst="ellipse">
            <a:avLst/>
          </a:prstGeom>
          <a:solidFill>
            <a:srgbClr val="92D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200" u="none" cap="none" strike="noStrike">
              <a:solidFill>
                <a:schemeClr val="dk1"/>
              </a:solidFill>
              <a:latin typeface="Comic Sans MS"/>
              <a:ea typeface="Comic Sans MS"/>
              <a:cs typeface="Comic Sans MS"/>
              <a:sym typeface="Comic Sans MS"/>
            </a:endParaRPr>
          </a:p>
        </p:txBody>
      </p:sp>
      <p:cxnSp>
        <p:nvCxnSpPr>
          <p:cNvPr id="166" name="Google Shape;166;p16"/>
          <p:cNvCxnSpPr/>
          <p:nvPr/>
        </p:nvCxnSpPr>
        <p:spPr>
          <a:xfrm flipH="1" rot="10800000">
            <a:off x="6317698" y="3787869"/>
            <a:ext cx="278512" cy="184168"/>
          </a:xfrm>
          <a:prstGeom prst="straightConnector1">
            <a:avLst/>
          </a:prstGeom>
          <a:noFill/>
          <a:ln cap="flat" cmpd="sng" w="9525">
            <a:solidFill>
              <a:schemeClr val="dk1"/>
            </a:solidFill>
            <a:prstDash val="solid"/>
            <a:round/>
            <a:headEnd len="med" w="med" type="none"/>
            <a:tailEnd len="med" w="med" type="none"/>
          </a:ln>
        </p:spPr>
      </p:cxnSp>
      <p:cxnSp>
        <p:nvCxnSpPr>
          <p:cNvPr id="167" name="Google Shape;167;p16"/>
          <p:cNvCxnSpPr/>
          <p:nvPr/>
        </p:nvCxnSpPr>
        <p:spPr>
          <a:xfrm rot="10800000">
            <a:off x="3095626" y="3030765"/>
            <a:ext cx="381478" cy="505568"/>
          </a:xfrm>
          <a:prstGeom prst="straightConnector1">
            <a:avLst/>
          </a:prstGeom>
          <a:noFill/>
          <a:ln cap="flat" cmpd="sng" w="9525">
            <a:solidFill>
              <a:schemeClr val="dk1"/>
            </a:solidFill>
            <a:prstDash val="solid"/>
            <a:round/>
            <a:headEnd len="med" w="med" type="none"/>
            <a:tailEnd len="med" w="med" type="none"/>
          </a:ln>
        </p:spPr>
      </p:cxnSp>
      <p:sp>
        <p:nvSpPr>
          <p:cNvPr id="168" name="Google Shape;168;p16"/>
          <p:cNvSpPr/>
          <p:nvPr/>
        </p:nvSpPr>
        <p:spPr>
          <a:xfrm>
            <a:off x="208335" y="1972431"/>
            <a:ext cx="3281975" cy="1255713"/>
          </a:xfrm>
          <a:prstGeom prst="ellipse">
            <a:avLst/>
          </a:prstGeom>
          <a:solidFill>
            <a:srgbClr val="92D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200" u="none" cap="none" strike="noStrike">
              <a:solidFill>
                <a:schemeClr val="dk1"/>
              </a:solidFill>
              <a:latin typeface="Comic Sans MS"/>
              <a:ea typeface="Comic Sans MS"/>
              <a:cs typeface="Comic Sans MS"/>
              <a:sym typeface="Comic Sans MS"/>
            </a:endParaRPr>
          </a:p>
        </p:txBody>
      </p:sp>
      <p:sp>
        <p:nvSpPr>
          <p:cNvPr id="169" name="Google Shape;169;p16"/>
          <p:cNvSpPr/>
          <p:nvPr/>
        </p:nvSpPr>
        <p:spPr>
          <a:xfrm>
            <a:off x="177744" y="2015102"/>
            <a:ext cx="3312566"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800" u="none" cap="none" strike="noStrike">
                <a:solidFill>
                  <a:schemeClr val="dk1"/>
                </a:solidFill>
                <a:latin typeface="Calibri"/>
                <a:ea typeface="Calibri"/>
                <a:cs typeface="Calibri"/>
                <a:sym typeface="Calibri"/>
              </a:rPr>
              <a:t>English</a:t>
            </a:r>
            <a:endParaRPr/>
          </a:p>
          <a:p>
            <a:pPr indent="0" lvl="0" marL="0" marR="0" rtl="0" algn="ctr">
              <a:lnSpc>
                <a:spcPct val="100000"/>
              </a:lnSpc>
              <a:spcBef>
                <a:spcPts val="0"/>
              </a:spcBef>
              <a:spcAft>
                <a:spcPts val="0"/>
              </a:spcAft>
              <a:buNone/>
            </a:pPr>
            <a:r>
              <a:rPr b="0" i="0" lang="en-GB" sz="1400" u="none" cap="none" strike="noStrike">
                <a:solidFill>
                  <a:schemeClr val="dk1"/>
                </a:solidFill>
                <a:latin typeface="Calibri"/>
                <a:ea typeface="Calibri"/>
                <a:cs typeface="Calibri"/>
                <a:sym typeface="Calibri"/>
              </a:rPr>
              <a:t>The Third Liverbird: </a:t>
            </a:r>
            <a:endParaRPr/>
          </a:p>
          <a:p>
            <a:pPr indent="0" lvl="0" marL="0" marR="0" rtl="0" algn="ctr">
              <a:lnSpc>
                <a:spcPct val="100000"/>
              </a:lnSpc>
              <a:spcBef>
                <a:spcPts val="0"/>
              </a:spcBef>
              <a:spcAft>
                <a:spcPts val="0"/>
              </a:spcAft>
              <a:buNone/>
            </a:pPr>
            <a:r>
              <a:rPr b="0" i="0" lang="en-GB" sz="1400" u="none" cap="none" strike="noStrike">
                <a:solidFill>
                  <a:schemeClr val="dk1"/>
                </a:solidFill>
                <a:latin typeface="Calibri"/>
                <a:ea typeface="Calibri"/>
                <a:cs typeface="Calibri"/>
                <a:sym typeface="Calibri"/>
              </a:rPr>
              <a:t> Re telling a story, lists, </a:t>
            </a:r>
            <a:r>
              <a:rPr lang="en-GB">
                <a:solidFill>
                  <a:schemeClr val="dk1"/>
                </a:solidFill>
                <a:latin typeface="Calibri"/>
                <a:ea typeface="Calibri"/>
                <a:cs typeface="Calibri"/>
                <a:sym typeface="Calibri"/>
              </a:rPr>
              <a:t>letter writing</a:t>
            </a:r>
            <a:endParaRPr b="0" i="0" sz="1800" u="none" cap="none" strike="noStrike">
              <a:solidFill>
                <a:schemeClr val="dk1"/>
              </a:solidFill>
              <a:latin typeface="Calibri"/>
              <a:ea typeface="Calibri"/>
              <a:cs typeface="Calibri"/>
              <a:sym typeface="Calibri"/>
            </a:endParaRPr>
          </a:p>
        </p:txBody>
      </p:sp>
      <p:sp>
        <p:nvSpPr>
          <p:cNvPr id="170" name="Google Shape;170;p16"/>
          <p:cNvSpPr/>
          <p:nvPr/>
        </p:nvSpPr>
        <p:spPr>
          <a:xfrm>
            <a:off x="323761" y="4889229"/>
            <a:ext cx="3538899" cy="1771878"/>
          </a:xfrm>
          <a:prstGeom prst="ellipse">
            <a:avLst/>
          </a:prstGeom>
          <a:solidFill>
            <a:srgbClr val="92D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200" u="none" cap="none" strike="noStrike">
              <a:solidFill>
                <a:schemeClr val="dk1"/>
              </a:solidFill>
              <a:latin typeface="Comic Sans MS"/>
              <a:ea typeface="Comic Sans MS"/>
              <a:cs typeface="Comic Sans MS"/>
              <a:sym typeface="Comic Sans MS"/>
            </a:endParaRPr>
          </a:p>
        </p:txBody>
      </p:sp>
      <p:cxnSp>
        <p:nvCxnSpPr>
          <p:cNvPr id="171" name="Google Shape;171;p16"/>
          <p:cNvCxnSpPr/>
          <p:nvPr/>
        </p:nvCxnSpPr>
        <p:spPr>
          <a:xfrm flipH="1">
            <a:off x="2124363" y="4399599"/>
            <a:ext cx="706547" cy="516921"/>
          </a:xfrm>
          <a:prstGeom prst="straightConnector1">
            <a:avLst/>
          </a:prstGeom>
          <a:noFill/>
          <a:ln cap="flat" cmpd="sng" w="9525">
            <a:solidFill>
              <a:schemeClr val="dk1"/>
            </a:solidFill>
            <a:prstDash val="solid"/>
            <a:round/>
            <a:headEnd len="med" w="med" type="none"/>
            <a:tailEnd len="med" w="med" type="none"/>
          </a:ln>
        </p:spPr>
      </p:cxnSp>
      <p:sp>
        <p:nvSpPr>
          <p:cNvPr id="172" name="Google Shape;172;p16"/>
          <p:cNvSpPr/>
          <p:nvPr/>
        </p:nvSpPr>
        <p:spPr>
          <a:xfrm>
            <a:off x="323750" y="5224700"/>
            <a:ext cx="3424200" cy="1552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800" u="none" cap="none" strike="noStrike">
                <a:solidFill>
                  <a:schemeClr val="dk1"/>
                </a:solidFill>
                <a:latin typeface="Calibri"/>
                <a:ea typeface="Calibri"/>
                <a:cs typeface="Calibri"/>
                <a:sym typeface="Calibri"/>
              </a:rPr>
              <a:t>Geography</a:t>
            </a:r>
            <a:endParaRPr/>
          </a:p>
          <a:p>
            <a:pPr indent="0" lvl="0" marL="0" marR="0" rtl="0" algn="ctr">
              <a:lnSpc>
                <a:spcPct val="100000"/>
              </a:lnSpc>
              <a:spcBef>
                <a:spcPts val="0"/>
              </a:spcBef>
              <a:spcAft>
                <a:spcPts val="0"/>
              </a:spcAft>
              <a:buNone/>
            </a:pPr>
            <a:r>
              <a:rPr b="0" i="0" lang="en-GB" sz="1200" u="none" cap="none" strike="noStrike">
                <a:solidFill>
                  <a:schemeClr val="dk1"/>
                </a:solidFill>
                <a:latin typeface="Calibri"/>
                <a:ea typeface="Calibri"/>
                <a:cs typeface="Calibri"/>
                <a:sym typeface="Calibri"/>
              </a:rPr>
              <a:t>To know that our school is in Childwall, which is an are</a:t>
            </a:r>
            <a:r>
              <a:rPr lang="en-GB" sz="1200">
                <a:solidFill>
                  <a:schemeClr val="dk1"/>
                </a:solidFill>
                <a:latin typeface="Calibri"/>
                <a:ea typeface="Calibri"/>
                <a:cs typeface="Calibri"/>
                <a:sym typeface="Calibri"/>
              </a:rPr>
              <a:t>a </a:t>
            </a:r>
            <a:r>
              <a:rPr b="0" i="0" lang="en-GB" sz="1200" u="none" cap="none" strike="noStrike">
                <a:solidFill>
                  <a:schemeClr val="dk1"/>
                </a:solidFill>
                <a:latin typeface="Calibri"/>
                <a:ea typeface="Calibri"/>
                <a:cs typeface="Calibri"/>
                <a:sym typeface="Calibri"/>
              </a:rPr>
              <a:t>of Liverpool. K</a:t>
            </a:r>
            <a:r>
              <a:rPr lang="en-GB" sz="1200">
                <a:solidFill>
                  <a:schemeClr val="dk1"/>
                </a:solidFill>
                <a:latin typeface="Calibri"/>
                <a:ea typeface="Calibri"/>
                <a:cs typeface="Calibri"/>
                <a:sym typeface="Calibri"/>
              </a:rPr>
              <a:t>now the four countries of the United Kingdom and their capital cities.</a:t>
            </a:r>
            <a:r>
              <a:rPr lang="en-GB"/>
              <a:t> </a:t>
            </a:r>
            <a:r>
              <a:rPr b="0" i="0" lang="en-GB" sz="1200" u="none" cap="none" strike="noStrike">
                <a:solidFill>
                  <a:schemeClr val="dk1"/>
                </a:solidFill>
                <a:latin typeface="Calibri"/>
                <a:ea typeface="Calibri"/>
                <a:cs typeface="Calibri"/>
                <a:sym typeface="Calibri"/>
              </a:rPr>
              <a:t>To understand and use geographical</a:t>
            </a:r>
            <a:r>
              <a:rPr lang="en-GB" sz="1200">
                <a:solidFill>
                  <a:schemeClr val="dk1"/>
                </a:solidFill>
                <a:latin typeface="Calibri"/>
                <a:ea typeface="Calibri"/>
                <a:cs typeface="Calibri"/>
                <a:sym typeface="Calibri"/>
              </a:rPr>
              <a:t> </a:t>
            </a:r>
            <a:r>
              <a:rPr b="0" i="0" lang="en-GB" sz="1200" u="none" cap="none" strike="noStrike">
                <a:solidFill>
                  <a:schemeClr val="dk1"/>
                </a:solidFill>
                <a:latin typeface="Calibri"/>
                <a:ea typeface="Calibri"/>
                <a:cs typeface="Calibri"/>
                <a:sym typeface="Calibri"/>
              </a:rPr>
              <a:t>vocabulary</a:t>
            </a:r>
            <a:r>
              <a:rPr b="0" i="0" lang="en-GB"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
        <p:nvSpPr>
          <p:cNvPr id="173" name="Google Shape;173;p16"/>
          <p:cNvSpPr/>
          <p:nvPr/>
        </p:nvSpPr>
        <p:spPr>
          <a:xfrm>
            <a:off x="6648832" y="2733495"/>
            <a:ext cx="1826246" cy="11079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800" u="none" cap="none" strike="noStrike">
                <a:solidFill>
                  <a:schemeClr val="dk1"/>
                </a:solidFill>
                <a:latin typeface="Calibri"/>
                <a:ea typeface="Calibri"/>
                <a:cs typeface="Calibri"/>
                <a:sym typeface="Calibri"/>
              </a:rPr>
              <a:t>Art</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GB" sz="1600" u="none" cap="none" strike="noStrike">
                <a:solidFill>
                  <a:schemeClr val="dk1"/>
                </a:solidFill>
                <a:latin typeface="Calibri"/>
                <a:ea typeface="Calibri"/>
                <a:cs typeface="Calibri"/>
                <a:sym typeface="Calibri"/>
              </a:rPr>
              <a:t>Looking at </a:t>
            </a:r>
            <a:endParaRPr/>
          </a:p>
          <a:p>
            <a:pPr indent="0" lvl="0" marL="0" marR="0" rtl="0" algn="ctr">
              <a:lnSpc>
                <a:spcPct val="100000"/>
              </a:lnSpc>
              <a:spcBef>
                <a:spcPts val="0"/>
              </a:spcBef>
              <a:spcAft>
                <a:spcPts val="0"/>
              </a:spcAft>
              <a:buNone/>
            </a:pPr>
            <a:r>
              <a:rPr b="0" i="0" lang="en-GB" sz="1600" u="none" cap="none" strike="noStrike">
                <a:solidFill>
                  <a:schemeClr val="dk1"/>
                </a:solidFill>
                <a:latin typeface="Calibri"/>
                <a:ea typeface="Calibri"/>
                <a:cs typeface="Calibri"/>
                <a:sym typeface="Calibri"/>
              </a:rPr>
              <a:t>cityscapes - drawing</a:t>
            </a:r>
            <a:endParaRPr b="0" i="0" sz="1600" u="none" cap="none" strike="noStrike">
              <a:solidFill>
                <a:schemeClr val="dk1"/>
              </a:solidFill>
              <a:latin typeface="Calibri"/>
              <a:ea typeface="Calibri"/>
              <a:cs typeface="Calibri"/>
              <a:sym typeface="Calibri"/>
            </a:endParaRPr>
          </a:p>
        </p:txBody>
      </p:sp>
      <p:sp>
        <p:nvSpPr>
          <p:cNvPr id="174" name="Google Shape;174;p16"/>
          <p:cNvSpPr/>
          <p:nvPr/>
        </p:nvSpPr>
        <p:spPr>
          <a:xfrm>
            <a:off x="5945925" y="5292686"/>
            <a:ext cx="1908447"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600" u="none" cap="none" strike="noStrike">
                <a:solidFill>
                  <a:schemeClr val="dk1"/>
                </a:solidFill>
                <a:latin typeface="Calibri"/>
                <a:ea typeface="Calibri"/>
                <a:cs typeface="Calibri"/>
                <a:sym typeface="Calibri"/>
              </a:rPr>
              <a:t>P.E</a:t>
            </a:r>
            <a:endParaRPr/>
          </a:p>
          <a:p>
            <a:pPr indent="0" lvl="0" marL="0" marR="0" rtl="0" algn="ctr">
              <a:lnSpc>
                <a:spcPct val="100000"/>
              </a:lnSpc>
              <a:spcBef>
                <a:spcPts val="0"/>
              </a:spcBef>
              <a:spcAft>
                <a:spcPts val="0"/>
              </a:spcAft>
              <a:buNone/>
            </a:pPr>
            <a:r>
              <a:rPr lang="en-GB" sz="1600">
                <a:solidFill>
                  <a:schemeClr val="dk1"/>
                </a:solidFill>
                <a:latin typeface="Calibri"/>
                <a:ea typeface="Calibri"/>
                <a:cs typeface="Calibri"/>
                <a:sym typeface="Calibri"/>
              </a:rPr>
              <a:t>Dance</a:t>
            </a:r>
            <a:r>
              <a:rPr b="0" i="0" lang="en-GB" sz="1600" u="none" cap="none" strike="noStrike">
                <a:solidFill>
                  <a:schemeClr val="dk1"/>
                </a:solidFill>
                <a:latin typeface="Calibri"/>
                <a:ea typeface="Calibri"/>
                <a:cs typeface="Calibri"/>
                <a:sym typeface="Calibri"/>
              </a:rPr>
              <a:t>– The Weather</a:t>
            </a:r>
            <a:endParaRPr b="0" i="0" sz="1600" u="none" cap="none" strike="noStrike">
              <a:solidFill>
                <a:schemeClr val="dk1"/>
              </a:solidFill>
              <a:latin typeface="Calibri"/>
              <a:ea typeface="Calibri"/>
              <a:cs typeface="Calibri"/>
              <a:sym typeface="Calibri"/>
            </a:endParaRPr>
          </a:p>
        </p:txBody>
      </p:sp>
      <p:sp>
        <p:nvSpPr>
          <p:cNvPr id="175" name="Google Shape;175;p16"/>
          <p:cNvSpPr/>
          <p:nvPr/>
        </p:nvSpPr>
        <p:spPr>
          <a:xfrm>
            <a:off x="3697450" y="1670700"/>
            <a:ext cx="2620500" cy="1255800"/>
          </a:xfrm>
          <a:prstGeom prst="ellipse">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t>Science </a:t>
            </a:r>
            <a:endParaRPr b="1"/>
          </a:p>
          <a:p>
            <a:pPr indent="0" lvl="0" marL="0" rtl="0" algn="l">
              <a:spcBef>
                <a:spcPts val="0"/>
              </a:spcBef>
              <a:spcAft>
                <a:spcPts val="0"/>
              </a:spcAft>
              <a:buNone/>
            </a:pPr>
            <a:r>
              <a:rPr lang="en-GB"/>
              <a:t>Seasonal change</a:t>
            </a:r>
            <a:endParaRPr/>
          </a:p>
        </p:txBody>
      </p:sp>
      <p:cxnSp>
        <p:nvCxnSpPr>
          <p:cNvPr id="176" name="Google Shape;176;p16"/>
          <p:cNvCxnSpPr>
            <a:stCxn id="175" idx="4"/>
          </p:cNvCxnSpPr>
          <p:nvPr/>
        </p:nvCxnSpPr>
        <p:spPr>
          <a:xfrm flipH="1">
            <a:off x="4923100" y="2926500"/>
            <a:ext cx="84600" cy="507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7"/>
          <p:cNvSpPr txBox="1"/>
          <p:nvPr>
            <p:ph type="title"/>
          </p:nvPr>
        </p:nvSpPr>
        <p:spPr>
          <a:xfrm>
            <a:off x="457200" y="277813"/>
            <a:ext cx="8229600" cy="48689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omic Sans MS"/>
              <a:buNone/>
            </a:pPr>
            <a:r>
              <a:rPr lang="en-GB" sz="3600" u="sng">
                <a:solidFill>
                  <a:schemeClr val="dk1"/>
                </a:solidFill>
                <a:latin typeface="Calibri"/>
                <a:ea typeface="Calibri"/>
                <a:cs typeface="Calibri"/>
                <a:sym typeface="Calibri"/>
              </a:rPr>
              <a:t>English in Year 1</a:t>
            </a:r>
            <a:endParaRPr sz="3600" u="sng">
              <a:solidFill>
                <a:schemeClr val="dk1"/>
              </a:solidFill>
              <a:latin typeface="Calibri"/>
              <a:ea typeface="Calibri"/>
              <a:cs typeface="Calibri"/>
              <a:sym typeface="Calibri"/>
            </a:endParaRPr>
          </a:p>
        </p:txBody>
      </p:sp>
      <p:sp>
        <p:nvSpPr>
          <p:cNvPr id="182" name="Google Shape;182;p17"/>
          <p:cNvSpPr txBox="1"/>
          <p:nvPr/>
        </p:nvSpPr>
        <p:spPr>
          <a:xfrm>
            <a:off x="323525" y="2329648"/>
            <a:ext cx="8229600" cy="33258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400"/>
              </a:spcBef>
              <a:spcAft>
                <a:spcPts val="0"/>
              </a:spcAft>
              <a:buClr>
                <a:schemeClr val="dk1"/>
              </a:buClr>
              <a:buSzPts val="1800"/>
              <a:buFont typeface="Calibri"/>
              <a:buChar char="•"/>
            </a:pPr>
            <a:r>
              <a:rPr b="0" i="0" lang="en-GB" sz="1800" u="none" cap="none" strike="noStrike">
                <a:solidFill>
                  <a:schemeClr val="dk1"/>
                </a:solidFill>
                <a:highlight>
                  <a:schemeClr val="lt1"/>
                </a:highlight>
                <a:latin typeface="Calibri"/>
                <a:ea typeface="Calibri"/>
                <a:cs typeface="Calibri"/>
                <a:sym typeface="Calibri"/>
              </a:rPr>
              <a:t>We follow the Read Write Inc scheme (parent workshops last year) phonics, spelling, reading, writing.</a:t>
            </a:r>
            <a:endParaRPr b="0" i="0" sz="1800" u="none" cap="none" strike="noStrike">
              <a:solidFill>
                <a:schemeClr val="dk1"/>
              </a:solidFill>
              <a:highlight>
                <a:schemeClr val="lt1"/>
              </a:highlight>
              <a:latin typeface="Calibri"/>
              <a:ea typeface="Calibri"/>
              <a:cs typeface="Calibri"/>
              <a:sym typeface="Calibri"/>
            </a:endParaRPr>
          </a:p>
          <a:p>
            <a:pPr indent="-330200" lvl="0" marL="342900" marR="0" rtl="0" algn="l">
              <a:lnSpc>
                <a:spcPct val="100000"/>
              </a:lnSpc>
              <a:spcBef>
                <a:spcPts val="400"/>
              </a:spcBef>
              <a:spcAft>
                <a:spcPts val="0"/>
              </a:spcAft>
              <a:buClr>
                <a:schemeClr val="dk1"/>
              </a:buClr>
              <a:buSzPts val="1800"/>
              <a:buFont typeface="Calibri"/>
              <a:buChar char="•"/>
            </a:pPr>
            <a:r>
              <a:rPr b="0" i="0" lang="en-GB" sz="1800" u="none" cap="none" strike="noStrike">
                <a:solidFill>
                  <a:schemeClr val="dk1"/>
                </a:solidFill>
                <a:highlight>
                  <a:schemeClr val="lt1"/>
                </a:highlight>
                <a:latin typeface="Calibri"/>
                <a:ea typeface="Calibri"/>
                <a:cs typeface="Calibri"/>
                <a:sym typeface="Calibri"/>
              </a:rPr>
              <a:t>Children are assessed half termly and grouped according to these assessments in colour groups. This could be with children from another year group as well as their own and be with a teacher from another year group. Children will bring home reading books each</a:t>
            </a:r>
            <a:r>
              <a:rPr lang="en-GB" sz="1800">
                <a:solidFill>
                  <a:schemeClr val="dk1"/>
                </a:solidFill>
                <a:highlight>
                  <a:schemeClr val="lt1"/>
                </a:highlight>
                <a:latin typeface="Calibri"/>
                <a:ea typeface="Calibri"/>
                <a:cs typeface="Calibri"/>
                <a:sym typeface="Calibri"/>
              </a:rPr>
              <a:t> Friday</a:t>
            </a:r>
            <a:r>
              <a:rPr b="0" i="0" lang="en-GB" sz="1800" u="none" cap="none" strike="noStrike">
                <a:solidFill>
                  <a:schemeClr val="dk1"/>
                </a:solidFill>
                <a:highlight>
                  <a:schemeClr val="lt1"/>
                </a:highlight>
                <a:latin typeface="Calibri"/>
                <a:ea typeface="Calibri"/>
                <a:cs typeface="Calibri"/>
                <a:sym typeface="Calibri"/>
              </a:rPr>
              <a:t>. Please, please read the book with your child as often as you can as well as reading for pleasure with bedtime stories etc</a:t>
            </a:r>
            <a:endParaRPr b="0" i="0" sz="1800" u="none" cap="none" strike="noStrike">
              <a:solidFill>
                <a:schemeClr val="dk1"/>
              </a:solidFill>
              <a:highlight>
                <a:schemeClr val="lt1"/>
              </a:highlight>
              <a:latin typeface="Calibri"/>
              <a:ea typeface="Calibri"/>
              <a:cs typeface="Calibri"/>
              <a:sym typeface="Calibri"/>
            </a:endParaRPr>
          </a:p>
          <a:p>
            <a:pPr indent="-330200" lvl="0" marL="342900" marR="0" rtl="0" algn="l">
              <a:lnSpc>
                <a:spcPct val="100000"/>
              </a:lnSpc>
              <a:spcBef>
                <a:spcPts val="4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We also encourage children to practise the Year 1 spellings from the national curriculum (common exception words).</a:t>
            </a:r>
            <a:endParaRPr b="0" i="0" sz="1200" u="none" cap="none" strike="noStrike">
              <a:solidFill>
                <a:srgbClr val="000000"/>
              </a:solidFill>
              <a:latin typeface="Calibri"/>
              <a:ea typeface="Calibri"/>
              <a:cs typeface="Calibri"/>
              <a:sym typeface="Calibri"/>
            </a:endParaRPr>
          </a:p>
          <a:p>
            <a:pPr indent="-330200" lvl="0" marL="342900" marR="0" rtl="0" algn="l">
              <a:lnSpc>
                <a:spcPct val="100000"/>
              </a:lnSpc>
              <a:spcBef>
                <a:spcPts val="4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We have high standards of presentation; children should be writing on the line and forming their letters correctly. ( reversal of letters - ‘circle and stick’ letters)</a:t>
            </a:r>
            <a:endParaRPr b="0" i="0" sz="1800" u="none" cap="none" strike="noStrike">
              <a:solidFill>
                <a:schemeClr val="dk1"/>
              </a:solidFill>
              <a:latin typeface="Calibri"/>
              <a:ea typeface="Calibri"/>
              <a:cs typeface="Calibri"/>
              <a:sym typeface="Calibri"/>
            </a:endParaRPr>
          </a:p>
          <a:p>
            <a:pPr indent="-330200" lvl="0" marL="342900" marR="0" rtl="0" algn="l">
              <a:lnSpc>
                <a:spcPct val="100000"/>
              </a:lnSpc>
              <a:spcBef>
                <a:spcPts val="4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Phonics screening in June</a:t>
            </a:r>
            <a:endParaRPr b="0" i="0" sz="1800" u="none" cap="none" strike="noStrike">
              <a:solidFill>
                <a:schemeClr val="dk1"/>
              </a:solidFill>
              <a:latin typeface="Calibri"/>
              <a:ea typeface="Calibri"/>
              <a:cs typeface="Calibri"/>
              <a:sym typeface="Calibri"/>
            </a:endParaRPr>
          </a:p>
          <a:p>
            <a:pPr indent="-215900" lvl="0" marL="342900" marR="0" rtl="0" algn="l">
              <a:lnSpc>
                <a:spcPct val="100000"/>
              </a:lnSpc>
              <a:spcBef>
                <a:spcPts val="400"/>
              </a:spcBef>
              <a:spcAft>
                <a:spcPts val="0"/>
              </a:spcAft>
              <a:buClr>
                <a:schemeClr val="dk1"/>
              </a:buClr>
              <a:buSzPts val="2000"/>
              <a:buFont typeface="Comic Sans MS"/>
              <a:buNone/>
            </a:pPr>
            <a:r>
              <a:t/>
            </a:r>
            <a:endParaRPr b="0" i="0" sz="1900" u="none" cap="none" strike="noStrike">
              <a:solidFill>
                <a:schemeClr val="dk1"/>
              </a:solidFill>
              <a:latin typeface="Comic Sans MS"/>
              <a:ea typeface="Comic Sans MS"/>
              <a:cs typeface="Comic Sans MS"/>
              <a:sym typeface="Comic Sans MS"/>
            </a:endParaRPr>
          </a:p>
          <a:p>
            <a:pPr indent="-215900" lvl="0" marL="342900" marR="0" rtl="0" algn="l">
              <a:lnSpc>
                <a:spcPct val="100000"/>
              </a:lnSpc>
              <a:spcBef>
                <a:spcPts val="400"/>
              </a:spcBef>
              <a:spcAft>
                <a:spcPts val="0"/>
              </a:spcAft>
              <a:buClr>
                <a:schemeClr val="dk1"/>
              </a:buClr>
              <a:buSzPts val="2000"/>
              <a:buFont typeface="Comic Sans MS"/>
              <a:buNone/>
            </a:pPr>
            <a:r>
              <a:t/>
            </a:r>
            <a:endParaRPr b="0" i="0" sz="2000" u="none" cap="none" strike="noStrike">
              <a:solidFill>
                <a:schemeClr val="dk1"/>
              </a:solidFill>
              <a:latin typeface="Arial"/>
              <a:ea typeface="Arial"/>
              <a:cs typeface="Arial"/>
              <a:sym typeface="Arial"/>
            </a:endParaRPr>
          </a:p>
        </p:txBody>
      </p:sp>
      <p:pic>
        <p:nvPicPr>
          <p:cNvPr id="183" name="Google Shape;183;p17"/>
          <p:cNvPicPr preferRelativeResize="0"/>
          <p:nvPr/>
        </p:nvPicPr>
        <p:blipFill rotWithShape="1">
          <a:blip r:embed="rId3">
            <a:alphaModFix/>
          </a:blip>
          <a:srcRect b="0" l="0" r="0" t="0"/>
          <a:stretch/>
        </p:blipFill>
        <p:spPr>
          <a:xfrm>
            <a:off x="3434475" y="1008075"/>
            <a:ext cx="2151100" cy="9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txBox="1"/>
          <p:nvPr>
            <p:ph type="title"/>
          </p:nvPr>
        </p:nvSpPr>
        <p:spPr>
          <a:xfrm>
            <a:off x="457200" y="404664"/>
            <a:ext cx="8229600" cy="724942"/>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800"/>
              <a:buNone/>
            </a:pPr>
            <a:r>
              <a:rPr lang="en-GB" sz="3600">
                <a:solidFill>
                  <a:schemeClr val="dk1"/>
                </a:solidFill>
                <a:latin typeface="Calibri"/>
                <a:ea typeface="Calibri"/>
                <a:cs typeface="Calibri"/>
                <a:sym typeface="Calibri"/>
              </a:rPr>
              <a:t>Maths</a:t>
            </a:r>
            <a:endParaRPr sz="3600">
              <a:solidFill>
                <a:schemeClr val="dk1"/>
              </a:solidFill>
              <a:latin typeface="Calibri"/>
              <a:ea typeface="Calibri"/>
              <a:cs typeface="Calibri"/>
              <a:sym typeface="Calibri"/>
            </a:endParaRPr>
          </a:p>
        </p:txBody>
      </p:sp>
      <p:sp>
        <p:nvSpPr>
          <p:cNvPr id="189" name="Google Shape;189;p18"/>
          <p:cNvSpPr txBox="1"/>
          <p:nvPr/>
        </p:nvSpPr>
        <p:spPr>
          <a:xfrm>
            <a:off x="285750" y="1428750"/>
            <a:ext cx="8572500" cy="48085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dk1"/>
                </a:solidFill>
                <a:latin typeface="Arial"/>
                <a:ea typeface="Arial"/>
                <a:cs typeface="Arial"/>
                <a:sym typeface="Arial"/>
              </a:rPr>
              <a:t> </a:t>
            </a:r>
            <a:r>
              <a:rPr b="0" i="0" lang="en-GB" sz="2800" u="none" cap="none" strike="noStrike">
                <a:solidFill>
                  <a:schemeClr val="dk1"/>
                </a:solidFill>
                <a:latin typeface="Calibri"/>
                <a:ea typeface="Calibri"/>
                <a:cs typeface="Calibri"/>
                <a:sym typeface="Calibri"/>
              </a:rPr>
              <a:t>We use Maths No Problem which uses Singapore Maths  methodology.</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None/>
            </a:pPr>
            <a:r>
              <a:rPr b="0" i="0" lang="en-GB" sz="2800" u="none" cap="none" strike="noStrike">
                <a:solidFill>
                  <a:srgbClr val="000000"/>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560"/>
              </a:spcBef>
              <a:spcAft>
                <a:spcPts val="0"/>
              </a:spcAft>
              <a:buClr>
                <a:srgbClr val="000000"/>
              </a:buClr>
              <a:buSzPts val="2800"/>
              <a:buFont typeface="Arial"/>
              <a:buChar char="•"/>
            </a:pPr>
            <a:r>
              <a:rPr b="0" i="0" lang="en-GB" sz="2800" u="none" cap="none" strike="noStrike">
                <a:solidFill>
                  <a:schemeClr val="dk1"/>
                </a:solidFill>
                <a:latin typeface="Calibri"/>
                <a:ea typeface="Calibri"/>
                <a:cs typeface="Calibri"/>
                <a:sym typeface="Calibri"/>
              </a:rPr>
              <a:t>Areas of learning this term - Place Value: Numbers to 20</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None/>
            </a:pPr>
            <a:r>
              <a:rPr b="0" i="0" lang="en-GB" sz="2800" u="none" cap="none" strike="noStrike">
                <a:solidFill>
                  <a:schemeClr val="dk1"/>
                </a:solidFill>
                <a:latin typeface="Calibri"/>
                <a:ea typeface="Calibri"/>
                <a:cs typeface="Calibri"/>
                <a:sym typeface="Calibri"/>
              </a:rPr>
              <a:t>     Addition and Subtraction, number bonds</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560"/>
              </a:spcBef>
              <a:spcAft>
                <a:spcPts val="0"/>
              </a:spcAft>
              <a:buClr>
                <a:srgbClr val="000000"/>
              </a:buClr>
              <a:buSzPts val="2800"/>
              <a:buFont typeface="Arial"/>
              <a:buChar char="•"/>
            </a:pPr>
            <a:r>
              <a:rPr b="0" i="0" lang="en-GB" sz="2800" u="none" cap="none" strike="noStrike">
                <a:solidFill>
                  <a:schemeClr val="dk1"/>
                </a:solidFill>
                <a:latin typeface="Calibri"/>
                <a:ea typeface="Calibri"/>
                <a:cs typeface="Calibri"/>
                <a:sym typeface="Calibri"/>
              </a:rPr>
              <a:t>Presentation of work – Children are expected to take care of their workbooks and present their work neatly, numbers orientated correctly.</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rgbClr val="000000"/>
              </a:buClr>
              <a:buSzPts val="2400"/>
              <a:buFont typeface="Noto Sans Symbols"/>
              <a:buNone/>
            </a:pPr>
            <a:r>
              <a:t/>
            </a:r>
            <a:endParaRPr b="0" i="0" sz="24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9"/>
          <p:cNvSpPr txBox="1"/>
          <p:nvPr>
            <p:ph type="title"/>
          </p:nvPr>
        </p:nvSpPr>
        <p:spPr>
          <a:xfrm>
            <a:off x="457200" y="274638"/>
            <a:ext cx="7467600" cy="1143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2"/>
              </a:buClr>
              <a:buSzPts val="3000"/>
              <a:buFont typeface="Comic Sans MS"/>
              <a:buNone/>
            </a:pPr>
            <a:r>
              <a:rPr lang="en-GB" u="sng">
                <a:latin typeface="Calibri"/>
                <a:ea typeface="Calibri"/>
                <a:cs typeface="Calibri"/>
                <a:sym typeface="Calibri"/>
              </a:rPr>
              <a:t>Marking Policy </a:t>
            </a:r>
            <a:endParaRPr u="sng">
              <a:latin typeface="Calibri"/>
              <a:ea typeface="Calibri"/>
              <a:cs typeface="Calibri"/>
              <a:sym typeface="Calibri"/>
            </a:endParaRPr>
          </a:p>
        </p:txBody>
      </p:sp>
      <p:sp>
        <p:nvSpPr>
          <p:cNvPr id="195" name="Google Shape;195;p19"/>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rmAutofit lnSpcReduction="10000"/>
          </a:bodyPr>
          <a:lstStyle/>
          <a:p>
            <a:pPr indent="-167640" lvl="0" marL="274320" rtl="0" algn="l">
              <a:lnSpc>
                <a:spcPct val="100000"/>
              </a:lnSpc>
              <a:spcBef>
                <a:spcPts val="0"/>
              </a:spcBef>
              <a:spcAft>
                <a:spcPts val="0"/>
              </a:spcAft>
              <a:buSzPts val="1680"/>
              <a:buNone/>
            </a:pPr>
            <a:r>
              <a:t/>
            </a:r>
            <a:endParaRPr>
              <a:latin typeface="Comic Sans MS"/>
              <a:ea typeface="Comic Sans MS"/>
              <a:cs typeface="Comic Sans MS"/>
              <a:sym typeface="Comic Sans MS"/>
            </a:endParaRPr>
          </a:p>
          <a:p>
            <a:pPr indent="-274320" lvl="0" marL="274320" rtl="0" algn="l">
              <a:lnSpc>
                <a:spcPct val="100000"/>
              </a:lnSpc>
              <a:spcBef>
                <a:spcPts val="600"/>
              </a:spcBef>
              <a:spcAft>
                <a:spcPts val="0"/>
              </a:spcAft>
              <a:buSzPts val="1680"/>
              <a:buFont typeface="Calibri"/>
              <a:buChar char="🞆"/>
            </a:pPr>
            <a:r>
              <a:rPr lang="en-GB">
                <a:latin typeface="Calibri"/>
                <a:ea typeface="Calibri"/>
                <a:cs typeface="Calibri"/>
                <a:sym typeface="Calibri"/>
              </a:rPr>
              <a:t>Every child’s book will be checked and acknowledged and whole class/ individual feedback given when needed.</a:t>
            </a:r>
            <a:endParaRPr>
              <a:latin typeface="Calibri"/>
              <a:ea typeface="Calibri"/>
              <a:cs typeface="Calibri"/>
              <a:sym typeface="Calibri"/>
            </a:endParaRPr>
          </a:p>
          <a:p>
            <a:pPr indent="-167640" lvl="0" marL="274320" rtl="0" algn="l">
              <a:lnSpc>
                <a:spcPct val="100000"/>
              </a:lnSpc>
              <a:spcBef>
                <a:spcPts val="600"/>
              </a:spcBef>
              <a:spcAft>
                <a:spcPts val="0"/>
              </a:spcAft>
              <a:buSzPts val="1680"/>
              <a:buNone/>
            </a:pPr>
            <a:r>
              <a:t/>
            </a:r>
            <a:endParaRPr>
              <a:latin typeface="Calibri"/>
              <a:ea typeface="Calibri"/>
              <a:cs typeface="Calibri"/>
              <a:sym typeface="Calibri"/>
            </a:endParaRPr>
          </a:p>
          <a:p>
            <a:pPr indent="-274320" lvl="0" marL="274320" rtl="0" algn="l">
              <a:lnSpc>
                <a:spcPct val="100000"/>
              </a:lnSpc>
              <a:spcBef>
                <a:spcPts val="600"/>
              </a:spcBef>
              <a:spcAft>
                <a:spcPts val="0"/>
              </a:spcAft>
              <a:buSzPts val="1680"/>
              <a:buFont typeface="Calibri"/>
              <a:buChar char="🞆"/>
            </a:pPr>
            <a:r>
              <a:rPr lang="en-GB">
                <a:latin typeface="Calibri"/>
                <a:ea typeface="Calibri"/>
                <a:cs typeface="Calibri"/>
                <a:sym typeface="Calibri"/>
              </a:rPr>
              <a:t>Verbal feedback ensures that </a:t>
            </a:r>
            <a:r>
              <a:rPr lang="en-GB">
                <a:latin typeface="Calibri"/>
                <a:ea typeface="Calibri"/>
                <a:cs typeface="Calibri"/>
                <a:sym typeface="Calibri"/>
              </a:rPr>
              <a:t>positive</a:t>
            </a:r>
            <a:r>
              <a:rPr lang="en-GB">
                <a:latin typeface="Calibri"/>
                <a:ea typeface="Calibri"/>
                <a:cs typeface="Calibri"/>
                <a:sym typeface="Calibri"/>
              </a:rPr>
              <a:t> progress can be made within each lesson. </a:t>
            </a:r>
            <a:endParaRPr>
              <a:latin typeface="Calibri"/>
              <a:ea typeface="Calibri"/>
              <a:cs typeface="Calibri"/>
              <a:sym typeface="Calibri"/>
            </a:endParaRPr>
          </a:p>
          <a:p>
            <a:pPr indent="-167640" lvl="0" marL="274320" rtl="0" algn="l">
              <a:lnSpc>
                <a:spcPct val="100000"/>
              </a:lnSpc>
              <a:spcBef>
                <a:spcPts val="600"/>
              </a:spcBef>
              <a:spcAft>
                <a:spcPts val="0"/>
              </a:spcAft>
              <a:buSzPts val="1680"/>
              <a:buNone/>
            </a:pPr>
            <a:r>
              <a:t/>
            </a:r>
            <a:endParaRPr>
              <a:latin typeface="Calibri"/>
              <a:ea typeface="Calibri"/>
              <a:cs typeface="Calibri"/>
              <a:sym typeface="Calibri"/>
            </a:endParaRPr>
          </a:p>
          <a:p>
            <a:pPr indent="-274320" lvl="0" marL="274320" rtl="0" algn="l">
              <a:lnSpc>
                <a:spcPct val="100000"/>
              </a:lnSpc>
              <a:spcBef>
                <a:spcPts val="600"/>
              </a:spcBef>
              <a:spcAft>
                <a:spcPts val="0"/>
              </a:spcAft>
              <a:buSzPts val="1680"/>
              <a:buFont typeface="Calibri"/>
              <a:buChar char="🞆"/>
            </a:pPr>
            <a:r>
              <a:rPr lang="en-GB">
                <a:latin typeface="Calibri"/>
                <a:ea typeface="Calibri"/>
                <a:cs typeface="Calibri"/>
                <a:sym typeface="Calibri"/>
              </a:rPr>
              <a:t>We will </a:t>
            </a:r>
            <a:r>
              <a:rPr lang="en-GB">
                <a:latin typeface="Calibri"/>
                <a:ea typeface="Calibri"/>
                <a:cs typeface="Calibri"/>
                <a:sym typeface="Calibri"/>
              </a:rPr>
              <a:t>gradually</a:t>
            </a:r>
            <a:r>
              <a:rPr lang="en-GB">
                <a:latin typeface="Calibri"/>
                <a:ea typeface="Calibri"/>
                <a:cs typeface="Calibri"/>
                <a:sym typeface="Calibri"/>
              </a:rPr>
              <a:t> introduce the classes to edit their work using a blue pen and show when they have made corrections. </a:t>
            </a:r>
            <a:endParaRPr>
              <a:latin typeface="Calibri"/>
              <a:ea typeface="Calibri"/>
              <a:cs typeface="Calibri"/>
              <a:sym typeface="Calibri"/>
            </a:endParaRPr>
          </a:p>
          <a:p>
            <a:pPr indent="-167640" lvl="0" marL="274320" rtl="0" algn="l">
              <a:lnSpc>
                <a:spcPct val="100000"/>
              </a:lnSpc>
              <a:spcBef>
                <a:spcPts val="600"/>
              </a:spcBef>
              <a:spcAft>
                <a:spcPts val="0"/>
              </a:spcAft>
              <a:buSzPts val="1680"/>
              <a:buNone/>
            </a:pPr>
            <a:r>
              <a:t/>
            </a:r>
            <a:endParaRPr>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txBox="1"/>
          <p:nvPr>
            <p:ph type="title"/>
          </p:nvPr>
        </p:nvSpPr>
        <p:spPr>
          <a:xfrm>
            <a:off x="467544" y="188640"/>
            <a:ext cx="7467600" cy="868958"/>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2"/>
              </a:buClr>
              <a:buSzPts val="3000"/>
              <a:buFont typeface="Comic Sans MS"/>
              <a:buNone/>
            </a:pPr>
            <a:r>
              <a:rPr lang="en-GB">
                <a:latin typeface="Calibri"/>
                <a:ea typeface="Calibri"/>
                <a:cs typeface="Calibri"/>
                <a:sym typeface="Calibri"/>
              </a:rPr>
              <a:t>End of Year expectations</a:t>
            </a:r>
            <a:endParaRPr>
              <a:latin typeface="Calibri"/>
              <a:ea typeface="Calibri"/>
              <a:cs typeface="Calibri"/>
              <a:sym typeface="Calibri"/>
            </a:endParaRPr>
          </a:p>
          <a:p>
            <a:pPr indent="0" lvl="0" marL="0" rtl="0" algn="ctr">
              <a:lnSpc>
                <a:spcPct val="100000"/>
              </a:lnSpc>
              <a:spcBef>
                <a:spcPts val="0"/>
              </a:spcBef>
              <a:spcAft>
                <a:spcPts val="0"/>
              </a:spcAft>
              <a:buClr>
                <a:schemeClr val="dk2"/>
              </a:buClr>
              <a:buSzPts val="3000"/>
              <a:buFont typeface="Comic Sans MS"/>
              <a:buNone/>
            </a:pPr>
            <a:r>
              <a:t/>
            </a:r>
            <a:endParaRPr>
              <a:latin typeface="Calibri"/>
              <a:ea typeface="Calibri"/>
              <a:cs typeface="Calibri"/>
              <a:sym typeface="Calibri"/>
            </a:endParaRPr>
          </a:p>
        </p:txBody>
      </p:sp>
      <p:sp>
        <p:nvSpPr>
          <p:cNvPr id="201" name="Google Shape;201;p20"/>
          <p:cNvSpPr txBox="1"/>
          <p:nvPr>
            <p:ph idx="1" type="body"/>
          </p:nvPr>
        </p:nvSpPr>
        <p:spPr>
          <a:xfrm>
            <a:off x="467544" y="1484784"/>
            <a:ext cx="7467600" cy="4873752"/>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Font typeface="Calibri"/>
              <a:buChar char="🞆"/>
            </a:pPr>
            <a:r>
              <a:rPr lang="en-GB">
                <a:latin typeface="Calibri"/>
                <a:ea typeface="Calibri"/>
                <a:cs typeface="Calibri"/>
                <a:sym typeface="Calibri"/>
              </a:rPr>
              <a:t>Reading:</a:t>
            </a:r>
            <a:endParaRPr>
              <a:latin typeface="Calibri"/>
              <a:ea typeface="Calibri"/>
              <a:cs typeface="Calibri"/>
              <a:sym typeface="Calibri"/>
            </a:endParaRPr>
          </a:p>
          <a:p>
            <a:pPr indent="-167640" lvl="0" marL="274320" rtl="0" algn="l">
              <a:lnSpc>
                <a:spcPct val="100000"/>
              </a:lnSpc>
              <a:spcBef>
                <a:spcPts val="600"/>
              </a:spcBef>
              <a:spcAft>
                <a:spcPts val="0"/>
              </a:spcAft>
              <a:buSzPts val="1680"/>
              <a:buNone/>
            </a:pPr>
            <a:r>
              <a:t/>
            </a:r>
            <a:endParaRPr/>
          </a:p>
        </p:txBody>
      </p:sp>
      <p:graphicFrame>
        <p:nvGraphicFramePr>
          <p:cNvPr id="202" name="Google Shape;202;p20"/>
          <p:cNvGraphicFramePr/>
          <p:nvPr/>
        </p:nvGraphicFramePr>
        <p:xfrm>
          <a:off x="539552" y="2132856"/>
          <a:ext cx="3000000" cy="3000000"/>
        </p:xfrm>
        <a:graphic>
          <a:graphicData uri="http://schemas.openxmlformats.org/drawingml/2006/table">
            <a:tbl>
              <a:tblPr>
                <a:noFill/>
                <a:tableStyleId>{3DD5B6D2-3B76-4286-A2C4-74B91ACDDC1B}</a:tableStyleId>
              </a:tblPr>
              <a:tblGrid>
                <a:gridCol w="2562600"/>
                <a:gridCol w="5070250"/>
              </a:tblGrid>
              <a:tr h="53720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Decoding/Phonics</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Read and spell phonically dec</a:t>
                      </a:r>
                      <a:r>
                        <a:rPr lang="en-GB" sz="1400" u="none" cap="none" strike="noStrike"/>
                        <a:t>o</a:t>
                      </a:r>
                      <a:r>
                        <a:rPr lang="en-GB" sz="1400" u="none" cap="none" strike="noStrike">
                          <a:latin typeface="Arial"/>
                          <a:ea typeface="Arial"/>
                          <a:cs typeface="Arial"/>
                          <a:sym typeface="Arial"/>
                        </a:rPr>
                        <a:t>dable two and three syllable words Read automatically all words in the 100 high frequency word list.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085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Patterns and Rhymes</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Identify which words appear again and again.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32125">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Comprehension and Understanding</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Relate reading to own experiences. Re-reads if reading does not make sense. Re-tell with considerable accuracy. Discuss significance of title &amp; events.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6075">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Prediction, inference and deduction</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Make predictions on basis of what has been read. Make inferences on basis of what is being said &amp; done.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9675">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Intonation and Expression</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Reads with pace &amp; expression, i.e. pause at full stop; raise voice for question.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20075">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Research</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Knows difference between fiction and non-fiction texts.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1"/>
          <p:cNvSpPr txBox="1"/>
          <p:nvPr>
            <p:ph type="title"/>
          </p:nvPr>
        </p:nvSpPr>
        <p:spPr>
          <a:xfrm>
            <a:off x="457200" y="283075"/>
            <a:ext cx="6910800" cy="114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575F6D"/>
              </a:buClr>
              <a:buSzPts val="3000"/>
              <a:buFont typeface="Comic Sans MS"/>
              <a:buNone/>
            </a:pPr>
            <a:r>
              <a:rPr lang="en-GB">
                <a:solidFill>
                  <a:srgbClr val="575F6D"/>
                </a:solidFill>
                <a:latin typeface="Calibri"/>
                <a:ea typeface="Calibri"/>
                <a:cs typeface="Calibri"/>
                <a:sym typeface="Calibri"/>
              </a:rPr>
              <a:t>End of Year expectations</a:t>
            </a:r>
            <a:endParaRPr>
              <a:latin typeface="Calibri"/>
              <a:ea typeface="Calibri"/>
              <a:cs typeface="Calibri"/>
              <a:sym typeface="Calibri"/>
            </a:endParaRPr>
          </a:p>
        </p:txBody>
      </p:sp>
      <p:sp>
        <p:nvSpPr>
          <p:cNvPr id="208" name="Google Shape;208;p21"/>
          <p:cNvSpPr txBox="1"/>
          <p:nvPr>
            <p:ph idx="1" type="body"/>
          </p:nvPr>
        </p:nvSpPr>
        <p:spPr>
          <a:xfrm>
            <a:off x="457200" y="1600200"/>
            <a:ext cx="7467600" cy="4873752"/>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SzPts val="1680"/>
              <a:buChar char="?"/>
            </a:pPr>
            <a:r>
              <a:rPr lang="en-GB">
                <a:latin typeface="Calibri"/>
                <a:ea typeface="Calibri"/>
                <a:cs typeface="Calibri"/>
                <a:sym typeface="Calibri"/>
              </a:rPr>
              <a:t>Writing</a:t>
            </a:r>
            <a:r>
              <a:rPr lang="en-GB">
                <a:latin typeface="Comic Sans MS"/>
                <a:ea typeface="Comic Sans MS"/>
                <a:cs typeface="Comic Sans MS"/>
                <a:sym typeface="Comic Sans MS"/>
              </a:rPr>
              <a:t>:</a:t>
            </a:r>
            <a:endParaRPr/>
          </a:p>
          <a:p>
            <a:pPr indent="-167640" lvl="0" marL="274320" rtl="0" algn="l">
              <a:lnSpc>
                <a:spcPct val="100000"/>
              </a:lnSpc>
              <a:spcBef>
                <a:spcPts val="600"/>
              </a:spcBef>
              <a:spcAft>
                <a:spcPts val="0"/>
              </a:spcAft>
              <a:buSzPts val="1680"/>
              <a:buNone/>
            </a:pPr>
            <a:r>
              <a:t/>
            </a:r>
            <a:endParaRPr/>
          </a:p>
        </p:txBody>
      </p:sp>
      <p:graphicFrame>
        <p:nvGraphicFramePr>
          <p:cNvPr id="209" name="Google Shape;209;p21"/>
          <p:cNvGraphicFramePr/>
          <p:nvPr/>
        </p:nvGraphicFramePr>
        <p:xfrm>
          <a:off x="539552" y="2348880"/>
          <a:ext cx="3000000" cy="3000000"/>
        </p:xfrm>
        <a:graphic>
          <a:graphicData uri="http://schemas.openxmlformats.org/drawingml/2006/table">
            <a:tbl>
              <a:tblPr>
                <a:noFill/>
                <a:tableStyleId>{3DD5B6D2-3B76-4286-A2C4-74B91ACDDC1B}</a:tableStyleId>
              </a:tblPr>
              <a:tblGrid>
                <a:gridCol w="2790700"/>
                <a:gridCol w="5058175"/>
              </a:tblGrid>
              <a:tr h="1003925">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Sentence &amp; text structure </a:t>
                      </a:r>
                      <a:endParaRPr sz="14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Write clearly demarcated sentences. Use ‘and’ to join ideas. Use conjunctions to join sentences (e.g. so, but). Use standard forms of verbs, e.g. go/went.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68275">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Punctuation </a:t>
                      </a:r>
                      <a:endParaRPr sz="14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Evidence of: Capital letters. Full stops. Question marks. Exclamation marks. Capital letters for names &amp; personal pronoun ‘I’.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3375">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Paragraphing </a:t>
                      </a:r>
                      <a:endParaRPr sz="14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Clearly sequenced sentences [as introduction to paragraphs].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37750">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Handwriting </a:t>
                      </a:r>
                      <a:endParaRPr sz="1400" u="none" cap="none" strike="noStrike">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sz="1400" u="none" cap="none" strike="noStrike">
                          <a:latin typeface="Arial"/>
                          <a:ea typeface="Arial"/>
                          <a:cs typeface="Arial"/>
                          <a:sym typeface="Arial"/>
                        </a:rPr>
                        <a:t>Correct formation of lower case – finishing in right place. Correct formation of capital letters. Correct formation of digits. </a:t>
                      </a:r>
                      <a:endParaRPr sz="1400" u="none" cap="none" strike="noStrike">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iel">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