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6858000" cy="9144000"/>
  <p:embeddedFontLst>
    <p:embeddedFont>
      <p:font typeface="Century Schoolbook"/>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7" roundtripDataSignature="AMtx7mjHv0jHtF6evb9zFaqPDeEzG8dz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9A0F32-5901-4A67-8135-5B4393FB3D19}">
  <a:tblStyle styleId="{DF9A0F32-5901-4A67-8135-5B4393FB3D1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CenturySchoolbook-bold.fntdata"/><Relationship Id="rId23" Type="http://schemas.openxmlformats.org/officeDocument/2006/relationships/font" Target="fonts/CenturySchoolbook-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Schoolbook-boldItalic.fntdata"/><Relationship Id="rId25" Type="http://schemas.openxmlformats.org/officeDocument/2006/relationships/font" Target="fonts/CenturySchoolbook-italic.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de07a66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27de07a668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18"/>
          <p:cNvSpPr txBox="1"/>
          <p:nvPr>
            <p:ph type="ctrTitle"/>
          </p:nvPr>
        </p:nvSpPr>
        <p:spPr>
          <a:xfrm>
            <a:off x="2286000" y="3124200"/>
            <a:ext cx="6172200" cy="189436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3000"/>
              <a:buFont typeface="Century Schoolboo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subTitle"/>
          </p:nvPr>
        </p:nvSpPr>
        <p:spPr>
          <a:xfrm>
            <a:off x="2286000" y="5003322"/>
            <a:ext cx="6172200" cy="1371600"/>
          </a:xfrm>
          <a:prstGeom prst="rect">
            <a:avLst/>
          </a:prstGeom>
          <a:noFill/>
          <a:ln>
            <a:noFill/>
          </a:ln>
        </p:spPr>
        <p:txBody>
          <a:bodyPr anchorCtr="0" anchor="t" bIns="45700" lIns="91425" spcFirstLastPara="1" rIns="91425" wrap="square" tIns="45700">
            <a:normAutofit/>
          </a:bodyPr>
          <a:lstStyle>
            <a:lvl1pPr lvl="0" algn="l">
              <a:spcBef>
                <a:spcPts val="600"/>
              </a:spcBef>
              <a:spcAft>
                <a:spcPts val="0"/>
              </a:spcAft>
              <a:buSzPts val="1260"/>
              <a:buNone/>
              <a:defRPr b="1" sz="1800">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0" name="Google Shape;20;p18"/>
          <p:cNvSpPr txBox="1"/>
          <p:nvPr>
            <p:ph idx="10" type="dt"/>
          </p:nvPr>
        </p:nvSpPr>
        <p:spPr>
          <a:xfrm rot="5400000">
            <a:off x="7764621" y="1174097"/>
            <a:ext cx="2286000" cy="381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rot="5400000">
            <a:off x="7077269" y="4181669"/>
            <a:ext cx="36576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p:nvPr/>
        </p:nvSpPr>
        <p:spPr>
          <a:xfrm>
            <a:off x="381000" y="0"/>
            <a:ext cx="609600" cy="6858000"/>
          </a:xfrm>
          <a:prstGeom prst="rect">
            <a:avLst/>
          </a:prstGeom>
          <a:solidFill>
            <a:srgbClr val="EBEBEB">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omic Sans MS"/>
              <a:ea typeface="Comic Sans MS"/>
              <a:cs typeface="Comic Sans MS"/>
              <a:sym typeface="Comic Sans MS"/>
            </a:endParaRPr>
          </a:p>
        </p:txBody>
      </p:sp>
      <p:sp>
        <p:nvSpPr>
          <p:cNvPr id="23" name="Google Shape;23;p18"/>
          <p:cNvSpPr/>
          <p:nvPr/>
        </p:nvSpPr>
        <p:spPr>
          <a:xfrm>
            <a:off x="276336" y="0"/>
            <a:ext cx="104664" cy="6858000"/>
          </a:xfrm>
          <a:prstGeom prst="rect">
            <a:avLst/>
          </a:prstGeom>
          <a:solidFill>
            <a:srgbClr val="F2F2F2">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omic Sans MS"/>
              <a:ea typeface="Comic Sans MS"/>
              <a:cs typeface="Comic Sans MS"/>
              <a:sym typeface="Comic Sans MS"/>
            </a:endParaRPr>
          </a:p>
        </p:txBody>
      </p:sp>
      <p:sp>
        <p:nvSpPr>
          <p:cNvPr id="24" name="Google Shape;24;p18"/>
          <p:cNvSpPr/>
          <p:nvPr/>
        </p:nvSpPr>
        <p:spPr>
          <a:xfrm>
            <a:off x="990600" y="0"/>
            <a:ext cx="181872" cy="6858000"/>
          </a:xfrm>
          <a:prstGeom prst="rect">
            <a:avLst/>
          </a:prstGeom>
          <a:solidFill>
            <a:srgbClr val="F2F2F2">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omic Sans MS"/>
              <a:ea typeface="Comic Sans MS"/>
              <a:cs typeface="Comic Sans MS"/>
              <a:sym typeface="Comic Sans MS"/>
            </a:endParaRPr>
          </a:p>
        </p:txBody>
      </p:sp>
      <p:sp>
        <p:nvSpPr>
          <p:cNvPr id="25" name="Google Shape;25;p18"/>
          <p:cNvSpPr/>
          <p:nvPr/>
        </p:nvSpPr>
        <p:spPr>
          <a:xfrm>
            <a:off x="1141320" y="0"/>
            <a:ext cx="230280" cy="6858000"/>
          </a:xfrm>
          <a:prstGeom prst="rect">
            <a:avLst/>
          </a:prstGeom>
          <a:solidFill>
            <a:srgbClr val="F9F9F9">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omic Sans MS"/>
              <a:ea typeface="Comic Sans MS"/>
              <a:cs typeface="Comic Sans MS"/>
              <a:sym typeface="Comic Sans MS"/>
            </a:endParaRPr>
          </a:p>
        </p:txBody>
      </p:sp>
      <p:cxnSp>
        <p:nvCxnSpPr>
          <p:cNvPr id="26" name="Google Shape;26;p18"/>
          <p:cNvCxnSpPr/>
          <p:nvPr/>
        </p:nvCxnSpPr>
        <p:spPr>
          <a:xfrm>
            <a:off x="106344" y="0"/>
            <a:ext cx="0" cy="6858000"/>
          </a:xfrm>
          <a:prstGeom prst="straightConnector1">
            <a:avLst/>
          </a:prstGeom>
          <a:noFill/>
          <a:ln cap="flat" cmpd="sng" w="57150">
            <a:solidFill>
              <a:srgbClr val="EBEBEB">
                <a:alpha val="72941"/>
              </a:srgbClr>
            </a:solidFill>
            <a:prstDash val="solid"/>
            <a:round/>
            <a:headEnd len="sm" w="sm" type="none"/>
            <a:tailEnd len="sm" w="sm" type="none"/>
          </a:ln>
        </p:spPr>
      </p:cxnSp>
      <p:cxnSp>
        <p:nvCxnSpPr>
          <p:cNvPr id="27" name="Google Shape;27;p18"/>
          <p:cNvCxnSpPr/>
          <p:nvPr/>
        </p:nvCxnSpPr>
        <p:spPr>
          <a:xfrm>
            <a:off x="914400" y="0"/>
            <a:ext cx="0" cy="6858000"/>
          </a:xfrm>
          <a:prstGeom prst="straightConnector1">
            <a:avLst/>
          </a:prstGeom>
          <a:noFill/>
          <a:ln cap="flat" cmpd="sng" w="57150">
            <a:solidFill>
              <a:srgbClr val="F9F9F9">
                <a:alpha val="82745"/>
              </a:srgbClr>
            </a:solidFill>
            <a:prstDash val="solid"/>
            <a:round/>
            <a:headEnd len="sm" w="sm" type="none"/>
            <a:tailEnd len="sm" w="sm" type="none"/>
          </a:ln>
        </p:spPr>
      </p:cxnSp>
      <p:cxnSp>
        <p:nvCxnSpPr>
          <p:cNvPr id="28" name="Google Shape;28;p18"/>
          <p:cNvCxnSpPr/>
          <p:nvPr/>
        </p:nvCxnSpPr>
        <p:spPr>
          <a:xfrm>
            <a:off x="854112" y="0"/>
            <a:ext cx="0" cy="6858000"/>
          </a:xfrm>
          <a:prstGeom prst="straightConnector1">
            <a:avLst/>
          </a:prstGeom>
          <a:noFill/>
          <a:ln cap="flat" cmpd="sng" w="57150">
            <a:solidFill>
              <a:srgbClr val="EBEBEB"/>
            </a:solidFill>
            <a:prstDash val="solid"/>
            <a:round/>
            <a:headEnd len="sm" w="sm" type="none"/>
            <a:tailEnd len="sm" w="sm" type="none"/>
          </a:ln>
        </p:spPr>
      </p:cxnSp>
      <p:cxnSp>
        <p:nvCxnSpPr>
          <p:cNvPr id="29" name="Google Shape;29;p18"/>
          <p:cNvCxnSpPr/>
          <p:nvPr/>
        </p:nvCxnSpPr>
        <p:spPr>
          <a:xfrm>
            <a:off x="1726640" y="0"/>
            <a:ext cx="0" cy="6858000"/>
          </a:xfrm>
          <a:prstGeom prst="straightConnector1">
            <a:avLst/>
          </a:prstGeom>
          <a:noFill/>
          <a:ln cap="flat" cmpd="sng" w="28575">
            <a:solidFill>
              <a:srgbClr val="EBEBEB">
                <a:alpha val="81960"/>
              </a:srgbClr>
            </a:solidFill>
            <a:prstDash val="solid"/>
            <a:round/>
            <a:headEnd len="sm" w="sm" type="none"/>
            <a:tailEnd len="sm" w="sm" type="none"/>
          </a:ln>
        </p:spPr>
      </p:cxnSp>
      <p:cxnSp>
        <p:nvCxnSpPr>
          <p:cNvPr id="30" name="Google Shape;30;p18"/>
          <p:cNvCxnSpPr/>
          <p:nvPr/>
        </p:nvCxnSpPr>
        <p:spPr>
          <a:xfrm>
            <a:off x="1066800" y="0"/>
            <a:ext cx="0" cy="6858000"/>
          </a:xfrm>
          <a:prstGeom prst="straightConnector1">
            <a:avLst/>
          </a:prstGeom>
          <a:noFill/>
          <a:ln cap="flat" cmpd="sng" w="9525">
            <a:solidFill>
              <a:srgbClr val="EBEBEB"/>
            </a:solidFill>
            <a:prstDash val="solid"/>
            <a:round/>
            <a:headEnd len="sm" w="sm" type="none"/>
            <a:tailEnd len="sm" w="sm" type="none"/>
          </a:ln>
        </p:spPr>
      </p:cxnSp>
      <p:cxnSp>
        <p:nvCxnSpPr>
          <p:cNvPr id="31" name="Google Shape;31;p18"/>
          <p:cNvCxnSpPr/>
          <p:nvPr/>
        </p:nvCxnSpPr>
        <p:spPr>
          <a:xfrm>
            <a:off x="9113856" y="0"/>
            <a:ext cx="0" cy="6858000"/>
          </a:xfrm>
          <a:prstGeom prst="straightConnector1">
            <a:avLst/>
          </a:prstGeom>
          <a:noFill/>
          <a:ln cap="flat" cmpd="thickThin" w="57150">
            <a:solidFill>
              <a:srgbClr val="EBEBEB"/>
            </a:solidFill>
            <a:prstDash val="solid"/>
            <a:round/>
            <a:headEnd len="sm" w="sm" type="none"/>
            <a:tailEnd len="sm" w="sm" type="none"/>
          </a:ln>
        </p:spPr>
      </p:cxnSp>
      <p:sp>
        <p:nvSpPr>
          <p:cNvPr id="32" name="Google Shape;32;p18"/>
          <p:cNvSpPr/>
          <p:nvPr/>
        </p:nvSpPr>
        <p:spPr>
          <a:xfrm>
            <a:off x="1219200" y="0"/>
            <a:ext cx="76200" cy="6858000"/>
          </a:xfrm>
          <a:prstGeom prst="rect">
            <a:avLst/>
          </a:prstGeom>
          <a:solidFill>
            <a:srgbClr val="EBEBEB">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omic Sans MS"/>
              <a:ea typeface="Comic Sans MS"/>
              <a:cs typeface="Comic Sans MS"/>
              <a:sym typeface="Comic Sans MS"/>
            </a:endParaRPr>
          </a:p>
        </p:txBody>
      </p:sp>
      <p:sp>
        <p:nvSpPr>
          <p:cNvPr id="33" name="Google Shape;33;p18"/>
          <p:cNvSpPr/>
          <p:nvPr/>
        </p:nvSpPr>
        <p:spPr>
          <a:xfrm>
            <a:off x="609600" y="3429000"/>
            <a:ext cx="1295400" cy="1295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omic Sans MS"/>
              <a:ea typeface="Comic Sans MS"/>
              <a:cs typeface="Comic Sans MS"/>
              <a:sym typeface="Comic Sans MS"/>
            </a:endParaRPr>
          </a:p>
        </p:txBody>
      </p:sp>
      <p:sp>
        <p:nvSpPr>
          <p:cNvPr id="34" name="Google Shape;34;p18"/>
          <p:cNvSpPr/>
          <p:nvPr/>
        </p:nvSpPr>
        <p:spPr>
          <a:xfrm>
            <a:off x="1309632" y="4866752"/>
            <a:ext cx="641424" cy="6414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omic Sans MS"/>
              <a:ea typeface="Comic Sans MS"/>
              <a:cs typeface="Comic Sans MS"/>
              <a:sym typeface="Comic Sans MS"/>
            </a:endParaRPr>
          </a:p>
        </p:txBody>
      </p:sp>
      <p:sp>
        <p:nvSpPr>
          <p:cNvPr id="35" name="Google Shape;35;p18"/>
          <p:cNvSpPr/>
          <p:nvPr/>
        </p:nvSpPr>
        <p:spPr>
          <a:xfrm>
            <a:off x="1091080" y="5500632"/>
            <a:ext cx="137160" cy="1371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omic Sans MS"/>
              <a:ea typeface="Comic Sans MS"/>
              <a:cs typeface="Comic Sans MS"/>
              <a:sym typeface="Comic Sans MS"/>
            </a:endParaRPr>
          </a:p>
        </p:txBody>
      </p:sp>
      <p:sp>
        <p:nvSpPr>
          <p:cNvPr id="36" name="Google Shape;36;p18"/>
          <p:cNvSpPr/>
          <p:nvPr/>
        </p:nvSpPr>
        <p:spPr>
          <a:xfrm>
            <a:off x="1664208" y="5788152"/>
            <a:ext cx="274320" cy="27432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omic Sans MS"/>
              <a:ea typeface="Comic Sans MS"/>
              <a:cs typeface="Comic Sans MS"/>
              <a:sym typeface="Comic Sans MS"/>
            </a:endParaRPr>
          </a:p>
        </p:txBody>
      </p:sp>
      <p:sp>
        <p:nvSpPr>
          <p:cNvPr id="37" name="Google Shape;37;p18"/>
          <p:cNvSpPr/>
          <p:nvPr/>
        </p:nvSpPr>
        <p:spPr>
          <a:xfrm>
            <a:off x="1905000" y="4495800"/>
            <a:ext cx="365760" cy="3657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omic Sans MS"/>
              <a:ea typeface="Comic Sans MS"/>
              <a:cs typeface="Comic Sans MS"/>
              <a:sym typeface="Comic Sans MS"/>
            </a:endParaRPr>
          </a:p>
        </p:txBody>
      </p:sp>
      <p:sp>
        <p:nvSpPr>
          <p:cNvPr id="38" name="Google Shape;38;p18"/>
          <p:cNvSpPr txBox="1"/>
          <p:nvPr>
            <p:ph idx="12" type="sldNum"/>
          </p:nvPr>
        </p:nvSpPr>
        <p:spPr>
          <a:xfrm>
            <a:off x="1325544" y="4928702"/>
            <a:ext cx="609600" cy="517524"/>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0" name="Shape 120"/>
        <p:cNvGrpSpPr/>
        <p:nvPr/>
      </p:nvGrpSpPr>
      <p:grpSpPr>
        <a:xfrm>
          <a:off x="0" y="0"/>
          <a:ext cx="0" cy="0"/>
          <a:chOff x="0" y="0"/>
          <a:chExt cx="0" cy="0"/>
        </a:xfrm>
      </p:grpSpPr>
      <p:sp>
        <p:nvSpPr>
          <p:cNvPr id="121" name="Google Shape;121;p27"/>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7"/>
          <p:cNvSpPr txBox="1"/>
          <p:nvPr>
            <p:ph idx="1" type="body"/>
          </p:nvPr>
        </p:nvSpPr>
        <p:spPr>
          <a:xfrm rot="5400000">
            <a:off x="1754124" y="303276"/>
            <a:ext cx="4873752" cy="74676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3" name="Google Shape;123;p27"/>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7"/>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7"/>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6" name="Shape 126"/>
        <p:cNvGrpSpPr/>
        <p:nvPr/>
      </p:nvGrpSpPr>
      <p:grpSpPr>
        <a:xfrm>
          <a:off x="0" y="0"/>
          <a:ext cx="0" cy="0"/>
          <a:chOff x="0" y="0"/>
          <a:chExt cx="0" cy="0"/>
        </a:xfrm>
      </p:grpSpPr>
      <p:sp>
        <p:nvSpPr>
          <p:cNvPr id="127" name="Google Shape;127;p28"/>
          <p:cNvSpPr txBox="1"/>
          <p:nvPr>
            <p:ph type="title"/>
          </p:nvPr>
        </p:nvSpPr>
        <p:spPr>
          <a:xfrm rot="5400000">
            <a:off x="4541838" y="2362202"/>
            <a:ext cx="5851525" cy="1676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9" name="Google Shape;129;p28"/>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8"/>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8"/>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9"/>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9"/>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2" name="Google Shape;42;p19"/>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44" name="Google Shape;44;p19"/>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5" name="Shape 45"/>
        <p:cNvGrpSpPr/>
        <p:nvPr/>
      </p:nvGrpSpPr>
      <p:grpSpPr>
        <a:xfrm>
          <a:off x="0" y="0"/>
          <a:ext cx="0" cy="0"/>
          <a:chOff x="0" y="0"/>
          <a:chExt cx="0" cy="0"/>
        </a:xfrm>
      </p:grpSpPr>
      <p:sp>
        <p:nvSpPr>
          <p:cNvPr id="46" name="Google Shape;46;p20"/>
          <p:cNvSpPr txBox="1"/>
          <p:nvPr>
            <p:ph type="title"/>
          </p:nvPr>
        </p:nvSpPr>
        <p:spPr>
          <a:xfrm>
            <a:off x="2286000" y="2895600"/>
            <a:ext cx="6172200" cy="205359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3000"/>
              <a:buFont typeface="Century Schoolbook"/>
              <a:buNone/>
              <a:defRPr b="1" sz="3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 type="body"/>
          </p:nvPr>
        </p:nvSpPr>
        <p:spPr>
          <a:xfrm>
            <a:off x="2286000" y="5010150"/>
            <a:ext cx="6172200"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1260"/>
              <a:buNone/>
              <a:defRPr b="1" sz="1800">
                <a:solidFill>
                  <a:schemeClr val="dk2"/>
                </a:solidFill>
              </a:defRPr>
            </a:lvl1pPr>
            <a:lvl2pPr indent="-228600" lvl="1" marL="914400" algn="l">
              <a:spcBef>
                <a:spcPts val="360"/>
              </a:spcBef>
              <a:spcAft>
                <a:spcPts val="0"/>
              </a:spcAft>
              <a:buSzPts val="1440"/>
              <a:buNone/>
              <a:defRPr sz="1800">
                <a:solidFill>
                  <a:srgbClr val="888888"/>
                </a:solidFill>
              </a:defRPr>
            </a:lvl2pPr>
            <a:lvl3pPr indent="-228600" lvl="2" marL="1371600" algn="l">
              <a:spcBef>
                <a:spcPts val="320"/>
              </a:spcBef>
              <a:spcAft>
                <a:spcPts val="0"/>
              </a:spcAft>
              <a:buSzPts val="960"/>
              <a:buNone/>
              <a:defRPr sz="1600">
                <a:solidFill>
                  <a:srgbClr val="888888"/>
                </a:solidFill>
              </a:defRPr>
            </a:lvl3pPr>
            <a:lvl4pPr indent="-228600" lvl="3" marL="1828800" algn="l">
              <a:spcBef>
                <a:spcPts val="280"/>
              </a:spcBef>
              <a:spcAft>
                <a:spcPts val="0"/>
              </a:spcAft>
              <a:buSzPts val="840"/>
              <a:buNone/>
              <a:defRPr sz="1400">
                <a:solidFill>
                  <a:srgbClr val="888888"/>
                </a:solidFill>
              </a:defRPr>
            </a:lvl4pPr>
            <a:lvl5pPr indent="-228600" lvl="4" marL="2286000" algn="l">
              <a:spcBef>
                <a:spcPts val="280"/>
              </a:spcBef>
              <a:spcAft>
                <a:spcPts val="0"/>
              </a:spcAft>
              <a:buSzPts val="952"/>
              <a:buNone/>
              <a:defRPr sz="1400">
                <a:solidFill>
                  <a:srgbClr val="888888"/>
                </a:solidFill>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20"/>
          <p:cNvSpPr txBox="1"/>
          <p:nvPr>
            <p:ph idx="10" type="dt"/>
          </p:nvPr>
        </p:nvSpPr>
        <p:spPr>
          <a:xfrm rot="5400000">
            <a:off x="7763256" y="1170432"/>
            <a:ext cx="2286000" cy="381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1" type="ftr"/>
          </p:nvPr>
        </p:nvSpPr>
        <p:spPr>
          <a:xfrm rot="5400000">
            <a:off x="7077456" y="4178808"/>
            <a:ext cx="36576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0"/>
          <p:cNvSpPr/>
          <p:nvPr/>
        </p:nvSpPr>
        <p:spPr>
          <a:xfrm>
            <a:off x="381000" y="0"/>
            <a:ext cx="609600" cy="6858000"/>
          </a:xfrm>
          <a:prstGeom prst="rect">
            <a:avLst/>
          </a:prstGeom>
          <a:solidFill>
            <a:srgbClr val="EBEBEB">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sp>
        <p:nvSpPr>
          <p:cNvPr id="51" name="Google Shape;51;p20"/>
          <p:cNvSpPr/>
          <p:nvPr/>
        </p:nvSpPr>
        <p:spPr>
          <a:xfrm>
            <a:off x="276336" y="0"/>
            <a:ext cx="104664" cy="6858000"/>
          </a:xfrm>
          <a:prstGeom prst="rect">
            <a:avLst/>
          </a:prstGeom>
          <a:solidFill>
            <a:srgbClr val="F2F2F2">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sp>
        <p:nvSpPr>
          <p:cNvPr id="52" name="Google Shape;52;p20"/>
          <p:cNvSpPr/>
          <p:nvPr/>
        </p:nvSpPr>
        <p:spPr>
          <a:xfrm>
            <a:off x="990600" y="0"/>
            <a:ext cx="181872" cy="6858000"/>
          </a:xfrm>
          <a:prstGeom prst="rect">
            <a:avLst/>
          </a:prstGeom>
          <a:solidFill>
            <a:srgbClr val="F2F2F2">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sp>
        <p:nvSpPr>
          <p:cNvPr id="53" name="Google Shape;53;p20"/>
          <p:cNvSpPr/>
          <p:nvPr/>
        </p:nvSpPr>
        <p:spPr>
          <a:xfrm>
            <a:off x="1141320" y="0"/>
            <a:ext cx="230280" cy="6858000"/>
          </a:xfrm>
          <a:prstGeom prst="rect">
            <a:avLst/>
          </a:prstGeom>
          <a:solidFill>
            <a:srgbClr val="F9F9F9">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cxnSp>
        <p:nvCxnSpPr>
          <p:cNvPr id="54" name="Google Shape;54;p20"/>
          <p:cNvCxnSpPr/>
          <p:nvPr/>
        </p:nvCxnSpPr>
        <p:spPr>
          <a:xfrm>
            <a:off x="106344" y="0"/>
            <a:ext cx="0" cy="6858000"/>
          </a:xfrm>
          <a:prstGeom prst="straightConnector1">
            <a:avLst/>
          </a:prstGeom>
          <a:noFill/>
          <a:ln cap="flat" cmpd="sng" w="57150">
            <a:solidFill>
              <a:srgbClr val="EBEBEB">
                <a:alpha val="72941"/>
              </a:srgbClr>
            </a:solidFill>
            <a:prstDash val="solid"/>
            <a:round/>
            <a:headEnd len="sm" w="sm" type="none"/>
            <a:tailEnd len="sm" w="sm" type="none"/>
          </a:ln>
        </p:spPr>
      </p:cxnSp>
      <p:cxnSp>
        <p:nvCxnSpPr>
          <p:cNvPr id="55" name="Google Shape;55;p20"/>
          <p:cNvCxnSpPr/>
          <p:nvPr/>
        </p:nvCxnSpPr>
        <p:spPr>
          <a:xfrm>
            <a:off x="914400" y="0"/>
            <a:ext cx="0" cy="6858000"/>
          </a:xfrm>
          <a:prstGeom prst="straightConnector1">
            <a:avLst/>
          </a:prstGeom>
          <a:noFill/>
          <a:ln cap="flat" cmpd="sng" w="57150">
            <a:solidFill>
              <a:srgbClr val="F9F9F9">
                <a:alpha val="82745"/>
              </a:srgbClr>
            </a:solidFill>
            <a:prstDash val="solid"/>
            <a:round/>
            <a:headEnd len="sm" w="sm" type="none"/>
            <a:tailEnd len="sm" w="sm" type="none"/>
          </a:ln>
        </p:spPr>
      </p:cxnSp>
      <p:cxnSp>
        <p:nvCxnSpPr>
          <p:cNvPr id="56" name="Google Shape;56;p20"/>
          <p:cNvCxnSpPr/>
          <p:nvPr/>
        </p:nvCxnSpPr>
        <p:spPr>
          <a:xfrm>
            <a:off x="854112" y="0"/>
            <a:ext cx="0" cy="6858000"/>
          </a:xfrm>
          <a:prstGeom prst="straightConnector1">
            <a:avLst/>
          </a:prstGeom>
          <a:noFill/>
          <a:ln cap="flat" cmpd="sng" w="57150">
            <a:solidFill>
              <a:srgbClr val="EBEBEB"/>
            </a:solidFill>
            <a:prstDash val="solid"/>
            <a:round/>
            <a:headEnd len="sm" w="sm" type="none"/>
            <a:tailEnd len="sm" w="sm" type="none"/>
          </a:ln>
        </p:spPr>
      </p:cxnSp>
      <p:cxnSp>
        <p:nvCxnSpPr>
          <p:cNvPr id="57" name="Google Shape;57;p20"/>
          <p:cNvCxnSpPr/>
          <p:nvPr/>
        </p:nvCxnSpPr>
        <p:spPr>
          <a:xfrm>
            <a:off x="1726640" y="0"/>
            <a:ext cx="0" cy="6858000"/>
          </a:xfrm>
          <a:prstGeom prst="straightConnector1">
            <a:avLst/>
          </a:prstGeom>
          <a:noFill/>
          <a:ln cap="flat" cmpd="sng" w="28575">
            <a:solidFill>
              <a:srgbClr val="EBEBEB">
                <a:alpha val="81960"/>
              </a:srgbClr>
            </a:solidFill>
            <a:prstDash val="solid"/>
            <a:round/>
            <a:headEnd len="sm" w="sm" type="none"/>
            <a:tailEnd len="sm" w="sm" type="none"/>
          </a:ln>
        </p:spPr>
      </p:cxnSp>
      <p:cxnSp>
        <p:nvCxnSpPr>
          <p:cNvPr id="58" name="Google Shape;58;p20"/>
          <p:cNvCxnSpPr/>
          <p:nvPr/>
        </p:nvCxnSpPr>
        <p:spPr>
          <a:xfrm>
            <a:off x="1066800" y="0"/>
            <a:ext cx="0" cy="6858000"/>
          </a:xfrm>
          <a:prstGeom prst="straightConnector1">
            <a:avLst/>
          </a:prstGeom>
          <a:noFill/>
          <a:ln cap="flat" cmpd="sng" w="9525">
            <a:solidFill>
              <a:srgbClr val="EBEBEB"/>
            </a:solidFill>
            <a:prstDash val="solid"/>
            <a:round/>
            <a:headEnd len="sm" w="sm" type="none"/>
            <a:tailEnd len="sm" w="sm" type="none"/>
          </a:ln>
        </p:spPr>
      </p:cxnSp>
      <p:sp>
        <p:nvSpPr>
          <p:cNvPr id="59" name="Google Shape;59;p20"/>
          <p:cNvSpPr/>
          <p:nvPr/>
        </p:nvSpPr>
        <p:spPr>
          <a:xfrm>
            <a:off x="1219200" y="0"/>
            <a:ext cx="76200" cy="6858000"/>
          </a:xfrm>
          <a:prstGeom prst="rect">
            <a:avLst/>
          </a:prstGeom>
          <a:solidFill>
            <a:srgbClr val="EBEBEB">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sp>
        <p:nvSpPr>
          <p:cNvPr id="60" name="Google Shape;60;p20"/>
          <p:cNvSpPr/>
          <p:nvPr/>
        </p:nvSpPr>
        <p:spPr>
          <a:xfrm>
            <a:off x="609600" y="3429000"/>
            <a:ext cx="1295400" cy="1295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sp>
        <p:nvSpPr>
          <p:cNvPr id="61" name="Google Shape;61;p20"/>
          <p:cNvSpPr/>
          <p:nvPr/>
        </p:nvSpPr>
        <p:spPr>
          <a:xfrm>
            <a:off x="1324704" y="4866752"/>
            <a:ext cx="641424" cy="6414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sp>
        <p:nvSpPr>
          <p:cNvPr id="62" name="Google Shape;62;p20"/>
          <p:cNvSpPr/>
          <p:nvPr/>
        </p:nvSpPr>
        <p:spPr>
          <a:xfrm>
            <a:off x="1091080" y="5500632"/>
            <a:ext cx="137160" cy="1371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sp>
        <p:nvSpPr>
          <p:cNvPr id="63" name="Google Shape;63;p20"/>
          <p:cNvSpPr/>
          <p:nvPr/>
        </p:nvSpPr>
        <p:spPr>
          <a:xfrm>
            <a:off x="1664208" y="5791200"/>
            <a:ext cx="274320" cy="27432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sp>
        <p:nvSpPr>
          <p:cNvPr id="64" name="Google Shape;64;p20"/>
          <p:cNvSpPr/>
          <p:nvPr/>
        </p:nvSpPr>
        <p:spPr>
          <a:xfrm>
            <a:off x="1879040" y="4479888"/>
            <a:ext cx="365760" cy="3657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cxnSp>
        <p:nvCxnSpPr>
          <p:cNvPr id="65" name="Google Shape;65;p20"/>
          <p:cNvCxnSpPr/>
          <p:nvPr/>
        </p:nvCxnSpPr>
        <p:spPr>
          <a:xfrm>
            <a:off x="9097944" y="0"/>
            <a:ext cx="0" cy="6858000"/>
          </a:xfrm>
          <a:prstGeom prst="straightConnector1">
            <a:avLst/>
          </a:prstGeom>
          <a:noFill/>
          <a:ln cap="flat" cmpd="thickThin" w="57150">
            <a:solidFill>
              <a:srgbClr val="EBEBEB"/>
            </a:solidFill>
            <a:prstDash val="solid"/>
            <a:round/>
            <a:headEnd len="sm" w="sm" type="none"/>
            <a:tailEnd len="sm" w="sm" type="none"/>
          </a:ln>
        </p:spPr>
      </p:cxnSp>
      <p:sp>
        <p:nvSpPr>
          <p:cNvPr id="66" name="Google Shape;66;p20"/>
          <p:cNvSpPr txBox="1"/>
          <p:nvPr>
            <p:ph idx="12" type="sldNum"/>
          </p:nvPr>
        </p:nvSpPr>
        <p:spPr>
          <a:xfrm>
            <a:off x="1340616" y="4928702"/>
            <a:ext cx="609600" cy="517524"/>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2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1"/>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72" name="Google Shape;72;p21"/>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3" name="Google Shape;73;p21"/>
          <p:cNvSpPr txBox="1"/>
          <p:nvPr>
            <p:ph idx="2" type="body"/>
          </p:nvPr>
        </p:nvSpPr>
        <p:spPr>
          <a:xfrm>
            <a:off x="4270248" y="1600200"/>
            <a:ext cx="3657600" cy="45720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4" name="Shape 74"/>
        <p:cNvGrpSpPr/>
        <p:nvPr/>
      </p:nvGrpSpPr>
      <p:grpSpPr>
        <a:xfrm>
          <a:off x="0" y="0"/>
          <a:ext cx="0" cy="0"/>
          <a:chOff x="0" y="0"/>
          <a:chExt cx="0" cy="0"/>
        </a:xfrm>
      </p:grpSpPr>
      <p:sp>
        <p:nvSpPr>
          <p:cNvPr id="75" name="Google Shape;75;p22"/>
          <p:cNvSpPr txBox="1"/>
          <p:nvPr>
            <p:ph type="title"/>
          </p:nvPr>
        </p:nvSpPr>
        <p:spPr>
          <a:xfrm>
            <a:off x="457200" y="273050"/>
            <a:ext cx="7543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30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79" name="Google Shape;79;p22"/>
          <p:cNvSpPr txBox="1"/>
          <p:nvPr>
            <p:ph idx="1" type="body"/>
          </p:nvPr>
        </p:nvSpPr>
        <p:spPr>
          <a:xfrm>
            <a:off x="457200" y="2362200"/>
            <a:ext cx="3657600" cy="38862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22"/>
          <p:cNvSpPr txBox="1"/>
          <p:nvPr>
            <p:ph idx="2" type="body"/>
          </p:nvPr>
        </p:nvSpPr>
        <p:spPr>
          <a:xfrm>
            <a:off x="4371975" y="2362200"/>
            <a:ext cx="3657600" cy="38862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1" name="Google Shape;81;p22"/>
          <p:cNvSpPr/>
          <p:nvPr>
            <p:ph idx="3" type="body"/>
          </p:nvPr>
        </p:nvSpPr>
        <p:spPr>
          <a:xfrm>
            <a:off x="457200" y="1569720"/>
            <a:ext cx="3657600" cy="658368"/>
          </a:xfrm>
          <a:prstGeom prst="roundRect">
            <a:avLst>
              <a:gd fmla="val 16667" name="adj"/>
            </a:avLst>
          </a:prstGeom>
          <a:solidFill>
            <a:schemeClr val="accent1"/>
          </a:solidFill>
          <a:ln>
            <a:noFill/>
          </a:ln>
        </p:spPr>
        <p:txBody>
          <a:bodyPr anchorCtr="0" anchor="ctr" bIns="45700" lIns="91425" spcFirstLastPara="1" rIns="91425" wrap="square" tIns="45700">
            <a:normAutofit/>
          </a:bodyPr>
          <a:lstStyle>
            <a:lvl1pPr indent="-228600" lvl="0" marL="457200" algn="l">
              <a:spcBef>
                <a:spcPts val="600"/>
              </a:spcBef>
              <a:spcAft>
                <a:spcPts val="0"/>
              </a:spcAft>
              <a:buSzPts val="1400"/>
              <a:buFont typeface="Century Schoolbook"/>
              <a:buNone/>
              <a:defRPr b="1" sz="2000">
                <a:solidFill>
                  <a:srgbClr val="FFFFFF"/>
                </a:solidFill>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2" name="Google Shape;82;p22"/>
          <p:cNvSpPr/>
          <p:nvPr>
            <p:ph idx="4" type="body"/>
          </p:nvPr>
        </p:nvSpPr>
        <p:spPr>
          <a:xfrm>
            <a:off x="4343400" y="1569720"/>
            <a:ext cx="3657600" cy="658368"/>
          </a:xfrm>
          <a:prstGeom prst="roundRect">
            <a:avLst>
              <a:gd fmla="val 16667" name="adj"/>
            </a:avLst>
          </a:prstGeom>
          <a:solidFill>
            <a:schemeClr val="accent1"/>
          </a:solidFill>
          <a:ln>
            <a:noFill/>
          </a:ln>
        </p:spPr>
        <p:txBody>
          <a:bodyPr anchorCtr="0" anchor="ctr" bIns="45700" lIns="91425" spcFirstLastPara="1" rIns="91425" wrap="square" tIns="45700">
            <a:normAutofit/>
          </a:bodyPr>
          <a:lstStyle>
            <a:lvl1pPr indent="-228600" lvl="0" marL="457200" algn="l">
              <a:spcBef>
                <a:spcPts val="600"/>
              </a:spcBef>
              <a:spcAft>
                <a:spcPts val="0"/>
              </a:spcAft>
              <a:buSzPts val="1400"/>
              <a:buFont typeface="Century Schoolbook"/>
              <a:buNone/>
              <a:defRPr b="1" sz="2000">
                <a:solidFill>
                  <a:srgbClr val="FFFFFF"/>
                </a:solidFill>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sp>
        <p:nvSpPr>
          <p:cNvPr id="84" name="Google Shape;84;p23"/>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3"/>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3"/>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87" name="Google Shape;87;p23"/>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24"/>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4"/>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4"/>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92" name="Shape 92"/>
        <p:cNvGrpSpPr/>
        <p:nvPr/>
      </p:nvGrpSpPr>
      <p:grpSpPr>
        <a:xfrm>
          <a:off x="0" y="0"/>
          <a:ext cx="0" cy="0"/>
          <a:chOff x="0" y="0"/>
          <a:chExt cx="0" cy="0"/>
        </a:xfrm>
      </p:grpSpPr>
      <p:cxnSp>
        <p:nvCxnSpPr>
          <p:cNvPr id="93" name="Google Shape;93;p25"/>
          <p:cNvCxnSpPr/>
          <p:nvPr/>
        </p:nvCxnSpPr>
        <p:spPr>
          <a:xfrm>
            <a:off x="8763000" y="0"/>
            <a:ext cx="0" cy="6858000"/>
          </a:xfrm>
          <a:prstGeom prst="straightConnector1">
            <a:avLst/>
          </a:prstGeom>
          <a:noFill/>
          <a:ln cap="flat" cmpd="sng" w="38100">
            <a:solidFill>
              <a:srgbClr val="EBEBEB">
                <a:alpha val="92941"/>
              </a:srgbClr>
            </a:solidFill>
            <a:prstDash val="solid"/>
            <a:round/>
            <a:headEnd len="sm" w="sm" type="none"/>
            <a:tailEnd len="sm" w="sm" type="none"/>
          </a:ln>
        </p:spPr>
      </p:cxnSp>
      <p:sp>
        <p:nvSpPr>
          <p:cNvPr id="94" name="Google Shape;94;p25"/>
          <p:cNvSpPr txBox="1"/>
          <p:nvPr>
            <p:ph type="title"/>
          </p:nvPr>
        </p:nvSpPr>
        <p:spPr>
          <a:xfrm rot="5400000">
            <a:off x="3371850" y="3200400"/>
            <a:ext cx="6309360" cy="457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000"/>
              <a:buFont typeface="Century Schoolbook"/>
              <a:buNone/>
              <a:defRPr b="1" sz="2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5"/>
          <p:cNvSpPr txBox="1"/>
          <p:nvPr>
            <p:ph idx="1" type="body"/>
          </p:nvPr>
        </p:nvSpPr>
        <p:spPr>
          <a:xfrm>
            <a:off x="6812280" y="274320"/>
            <a:ext cx="1527048" cy="498348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840"/>
              <a:buNone/>
              <a:defRPr sz="1200"/>
            </a:lvl1pPr>
            <a:lvl2pPr indent="-228600" lvl="1" marL="914400" algn="l">
              <a:spcBef>
                <a:spcPts val="1000"/>
              </a:spcBef>
              <a:spcAft>
                <a:spcPts val="0"/>
              </a:spcAft>
              <a:buSzPts val="960"/>
              <a:buNone/>
              <a:defRPr sz="1200"/>
            </a:lvl2pPr>
            <a:lvl3pPr indent="-228600" lvl="2" marL="1371600" algn="l">
              <a:spcBef>
                <a:spcPts val="200"/>
              </a:spcBef>
              <a:spcAft>
                <a:spcPts val="0"/>
              </a:spcAft>
              <a:buSzPts val="600"/>
              <a:buNone/>
              <a:defRPr sz="1000"/>
            </a:lvl3pPr>
            <a:lvl4pPr indent="-228600" lvl="3" marL="1828800" algn="l">
              <a:spcBef>
                <a:spcPts val="180"/>
              </a:spcBef>
              <a:spcAft>
                <a:spcPts val="0"/>
              </a:spcAft>
              <a:buSzPts val="540"/>
              <a:buNone/>
              <a:defRPr sz="900"/>
            </a:lvl4pPr>
            <a:lvl5pPr indent="-228600" lvl="4" marL="2286000" algn="l">
              <a:spcBef>
                <a:spcPts val="180"/>
              </a:spcBef>
              <a:spcAft>
                <a:spcPts val="0"/>
              </a:spcAft>
              <a:buSzPts val="612"/>
              <a:buNone/>
              <a:defRPr sz="900"/>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cxnSp>
        <p:nvCxnSpPr>
          <p:cNvPr id="96" name="Google Shape;96;p25"/>
          <p:cNvCxnSpPr/>
          <p:nvPr/>
        </p:nvCxnSpPr>
        <p:spPr>
          <a:xfrm>
            <a:off x="6248400" y="0"/>
            <a:ext cx="0" cy="6858000"/>
          </a:xfrm>
          <a:prstGeom prst="straightConnector1">
            <a:avLst/>
          </a:prstGeom>
          <a:noFill/>
          <a:ln cap="flat" cmpd="sng" w="38100">
            <a:solidFill>
              <a:srgbClr val="EBEBEB"/>
            </a:solidFill>
            <a:prstDash val="solid"/>
            <a:round/>
            <a:headEnd len="sm" w="sm" type="none"/>
            <a:tailEnd len="sm" w="sm" type="none"/>
          </a:ln>
        </p:spPr>
      </p:cxnSp>
      <p:cxnSp>
        <p:nvCxnSpPr>
          <p:cNvPr id="97" name="Google Shape;97;p25"/>
          <p:cNvCxnSpPr/>
          <p:nvPr/>
        </p:nvCxnSpPr>
        <p:spPr>
          <a:xfrm>
            <a:off x="6192296" y="0"/>
            <a:ext cx="0" cy="6858000"/>
          </a:xfrm>
          <a:prstGeom prst="straightConnector1">
            <a:avLst/>
          </a:prstGeom>
          <a:noFill/>
          <a:ln cap="flat" cmpd="sng" w="12700">
            <a:solidFill>
              <a:schemeClr val="accent1"/>
            </a:solidFill>
            <a:prstDash val="solid"/>
            <a:round/>
            <a:headEnd len="sm" w="sm" type="none"/>
            <a:tailEnd len="sm" w="sm" type="none"/>
          </a:ln>
        </p:spPr>
      </p:cxnSp>
      <p:cxnSp>
        <p:nvCxnSpPr>
          <p:cNvPr id="98" name="Google Shape;98;p25"/>
          <p:cNvCxnSpPr/>
          <p:nvPr/>
        </p:nvCxnSpPr>
        <p:spPr>
          <a:xfrm>
            <a:off x="8991600" y="0"/>
            <a:ext cx="0" cy="6858000"/>
          </a:xfrm>
          <a:prstGeom prst="straightConnector1">
            <a:avLst/>
          </a:prstGeom>
          <a:noFill/>
          <a:ln cap="flat" cmpd="sng" w="19050">
            <a:solidFill>
              <a:schemeClr val="accent1"/>
            </a:solidFill>
            <a:prstDash val="solid"/>
            <a:round/>
            <a:headEnd len="sm" w="sm" type="none"/>
            <a:tailEnd len="sm" w="sm" type="none"/>
          </a:ln>
        </p:spPr>
      </p:cxnSp>
      <p:sp>
        <p:nvSpPr>
          <p:cNvPr id="99" name="Google Shape;99;p25"/>
          <p:cNvSpPr/>
          <p:nvPr/>
        </p:nvSpPr>
        <p:spPr>
          <a:xfrm>
            <a:off x="8839200" y="0"/>
            <a:ext cx="304800" cy="6858000"/>
          </a:xfrm>
          <a:prstGeom prst="rect">
            <a:avLst/>
          </a:prstGeom>
          <a:solidFill>
            <a:srgbClr val="EBEBEB">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cxnSp>
        <p:nvCxnSpPr>
          <p:cNvPr id="100" name="Google Shape;100;p25"/>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sp>
        <p:nvSpPr>
          <p:cNvPr id="101" name="Google Shape;101;p25"/>
          <p:cNvSpPr/>
          <p:nvPr/>
        </p:nvSpPr>
        <p:spPr>
          <a:xfrm>
            <a:off x="8156448" y="5715000"/>
            <a:ext cx="548640" cy="548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sp>
        <p:nvSpPr>
          <p:cNvPr id="102" name="Google Shape;102;p25"/>
          <p:cNvSpPr txBox="1"/>
          <p:nvPr>
            <p:ph idx="2" type="body"/>
          </p:nvPr>
        </p:nvSpPr>
        <p:spPr>
          <a:xfrm>
            <a:off x="304800" y="274320"/>
            <a:ext cx="5638800" cy="6327648"/>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3" name="Google Shape;103;p25"/>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5"/>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105" name="Google Shape;105;p25"/>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6" name="Shape 106"/>
        <p:cNvGrpSpPr/>
        <p:nvPr/>
      </p:nvGrpSpPr>
      <p:grpSpPr>
        <a:xfrm>
          <a:off x="0" y="0"/>
          <a:ext cx="0" cy="0"/>
          <a:chOff x="0" y="0"/>
          <a:chExt cx="0" cy="0"/>
        </a:xfrm>
      </p:grpSpPr>
      <p:cxnSp>
        <p:nvCxnSpPr>
          <p:cNvPr id="107" name="Google Shape;107;p26"/>
          <p:cNvCxnSpPr/>
          <p:nvPr/>
        </p:nvCxnSpPr>
        <p:spPr>
          <a:xfrm>
            <a:off x="8763000" y="0"/>
            <a:ext cx="0" cy="6858000"/>
          </a:xfrm>
          <a:prstGeom prst="straightConnector1">
            <a:avLst/>
          </a:prstGeom>
          <a:noFill/>
          <a:ln cap="flat" cmpd="sng" w="38100">
            <a:solidFill>
              <a:srgbClr val="EBEBEB"/>
            </a:solidFill>
            <a:prstDash val="solid"/>
            <a:round/>
            <a:headEnd len="sm" w="sm" type="none"/>
            <a:tailEnd len="sm" w="sm" type="none"/>
          </a:ln>
        </p:spPr>
      </p:cxnSp>
      <p:sp>
        <p:nvSpPr>
          <p:cNvPr id="108" name="Google Shape;108;p26"/>
          <p:cNvSpPr/>
          <p:nvPr/>
        </p:nvSpPr>
        <p:spPr>
          <a:xfrm>
            <a:off x="8156448" y="5715000"/>
            <a:ext cx="548640" cy="548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sp>
        <p:nvSpPr>
          <p:cNvPr id="109" name="Google Shape;109;p26"/>
          <p:cNvSpPr txBox="1"/>
          <p:nvPr>
            <p:ph type="title"/>
          </p:nvPr>
        </p:nvSpPr>
        <p:spPr>
          <a:xfrm rot="5400000">
            <a:off x="3350133" y="3200400"/>
            <a:ext cx="6309360" cy="457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000"/>
              <a:buFont typeface="Century Schoolbook"/>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6"/>
          <p:cNvSpPr/>
          <p:nvPr>
            <p:ph idx="2" type="pic"/>
          </p:nvPr>
        </p:nvSpPr>
        <p:spPr>
          <a:xfrm>
            <a:off x="0" y="0"/>
            <a:ext cx="6172200" cy="6858000"/>
          </a:xfrm>
          <a:prstGeom prst="rect">
            <a:avLst/>
          </a:prstGeom>
          <a:solidFill>
            <a:schemeClr val="lt2"/>
          </a:solidFill>
          <a:ln>
            <a:noFill/>
          </a:ln>
        </p:spPr>
      </p:sp>
      <p:sp>
        <p:nvSpPr>
          <p:cNvPr id="111" name="Google Shape;111;p26"/>
          <p:cNvSpPr txBox="1"/>
          <p:nvPr>
            <p:ph idx="1" type="body"/>
          </p:nvPr>
        </p:nvSpPr>
        <p:spPr>
          <a:xfrm>
            <a:off x="6765798" y="264795"/>
            <a:ext cx="1524000" cy="4956048"/>
          </a:xfrm>
          <a:prstGeom prst="rect">
            <a:avLst/>
          </a:prstGeom>
          <a:noFill/>
          <a:ln>
            <a:noFill/>
          </a:ln>
        </p:spPr>
        <p:txBody>
          <a:bodyPr anchorCtr="0" anchor="t" bIns="45700" lIns="91425" spcFirstLastPara="1" rIns="91425" wrap="square" tIns="45700">
            <a:normAutofit/>
          </a:bodyPr>
          <a:lstStyle>
            <a:lvl1pPr indent="-228600" lvl="0" marL="457200" algn="l">
              <a:spcBef>
                <a:spcPts val="100"/>
              </a:spcBef>
              <a:spcAft>
                <a:spcPts val="0"/>
              </a:spcAft>
              <a:buSzPts val="840"/>
              <a:buFont typeface="Century Schoolbook"/>
              <a:buNone/>
              <a:defRPr sz="1200"/>
            </a:lvl1pPr>
            <a:lvl2pPr indent="-289560" lvl="1" marL="914400" algn="l">
              <a:spcBef>
                <a:spcPts val="400"/>
              </a:spcBef>
              <a:spcAft>
                <a:spcPts val="0"/>
              </a:spcAft>
              <a:buSzPts val="960"/>
              <a:buChar char="⚫"/>
              <a:defRPr sz="1200"/>
            </a:lvl2pPr>
            <a:lvl3pPr indent="-266700" lvl="2" marL="1371600" algn="l">
              <a:spcBef>
                <a:spcPts val="200"/>
              </a:spcBef>
              <a:spcAft>
                <a:spcPts val="0"/>
              </a:spcAft>
              <a:buSzPts val="600"/>
              <a:buChar char="🞆"/>
              <a:defRPr sz="1000"/>
            </a:lvl3pPr>
            <a:lvl4pPr indent="-262889" lvl="3" marL="1828800" algn="l">
              <a:spcBef>
                <a:spcPts val="180"/>
              </a:spcBef>
              <a:spcAft>
                <a:spcPts val="0"/>
              </a:spcAft>
              <a:buSzPts val="540"/>
              <a:buChar char="🞆"/>
              <a:defRPr sz="900"/>
            </a:lvl4pPr>
            <a:lvl5pPr indent="-267461" lvl="4" marL="2286000" algn="l">
              <a:spcBef>
                <a:spcPts val="180"/>
              </a:spcBef>
              <a:spcAft>
                <a:spcPts val="0"/>
              </a:spcAft>
              <a:buSzPts val="612"/>
              <a:buChar char="⚫"/>
              <a:defRPr sz="900"/>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cxnSp>
        <p:nvCxnSpPr>
          <p:cNvPr id="112" name="Google Shape;112;p26"/>
          <p:cNvCxnSpPr/>
          <p:nvPr/>
        </p:nvCxnSpPr>
        <p:spPr>
          <a:xfrm>
            <a:off x="8991600" y="0"/>
            <a:ext cx="0" cy="6858000"/>
          </a:xfrm>
          <a:prstGeom prst="straightConnector1">
            <a:avLst/>
          </a:prstGeom>
          <a:noFill/>
          <a:ln cap="flat" cmpd="sng" w="9525">
            <a:solidFill>
              <a:schemeClr val="dk1"/>
            </a:solidFill>
            <a:prstDash val="solid"/>
            <a:round/>
            <a:headEnd len="sm" w="sm" type="none"/>
            <a:tailEnd len="sm" w="sm" type="none"/>
          </a:ln>
        </p:spPr>
      </p:cxnSp>
      <p:sp>
        <p:nvSpPr>
          <p:cNvPr id="113" name="Google Shape;113;p26"/>
          <p:cNvSpPr/>
          <p:nvPr/>
        </p:nvSpPr>
        <p:spPr>
          <a:xfrm>
            <a:off x="8839200" y="0"/>
            <a:ext cx="304800" cy="6858000"/>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omic Sans MS"/>
              <a:ea typeface="Comic Sans MS"/>
              <a:cs typeface="Comic Sans MS"/>
              <a:sym typeface="Comic Sans MS"/>
            </a:endParaRPr>
          </a:p>
        </p:txBody>
      </p:sp>
      <p:cxnSp>
        <p:nvCxnSpPr>
          <p:cNvPr id="114" name="Google Shape;114;p26"/>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cxnSp>
        <p:nvCxnSpPr>
          <p:cNvPr id="115" name="Google Shape;115;p26"/>
          <p:cNvCxnSpPr/>
          <p:nvPr/>
        </p:nvCxnSpPr>
        <p:spPr>
          <a:xfrm>
            <a:off x="6248400" y="0"/>
            <a:ext cx="0" cy="6858000"/>
          </a:xfrm>
          <a:prstGeom prst="straightConnector1">
            <a:avLst/>
          </a:prstGeom>
          <a:noFill/>
          <a:ln cap="flat" cmpd="sng" w="38100">
            <a:solidFill>
              <a:srgbClr val="EBEBEB"/>
            </a:solidFill>
            <a:prstDash val="solid"/>
            <a:round/>
            <a:headEnd len="sm" w="sm" type="none"/>
            <a:tailEnd len="sm" w="sm" type="none"/>
          </a:ln>
        </p:spPr>
      </p:cxnSp>
      <p:cxnSp>
        <p:nvCxnSpPr>
          <p:cNvPr id="116" name="Google Shape;116;p26"/>
          <p:cNvCxnSpPr/>
          <p:nvPr/>
        </p:nvCxnSpPr>
        <p:spPr>
          <a:xfrm>
            <a:off x="6192296" y="0"/>
            <a:ext cx="0" cy="6858000"/>
          </a:xfrm>
          <a:prstGeom prst="straightConnector1">
            <a:avLst/>
          </a:prstGeom>
          <a:noFill/>
          <a:ln cap="flat" cmpd="sng" w="12700">
            <a:solidFill>
              <a:schemeClr val="accent1"/>
            </a:solidFill>
            <a:prstDash val="solid"/>
            <a:round/>
            <a:headEnd len="sm" w="sm" type="none"/>
            <a:tailEnd len="sm" w="sm" type="none"/>
          </a:ln>
        </p:spPr>
      </p:cxnSp>
      <p:sp>
        <p:nvSpPr>
          <p:cNvPr id="117" name="Google Shape;117;p26"/>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6"/>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119" name="Google Shape;119;p26"/>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cxnSp>
        <p:nvCxnSpPr>
          <p:cNvPr id="6" name="Google Shape;6;p17"/>
          <p:cNvCxnSpPr/>
          <p:nvPr/>
        </p:nvCxnSpPr>
        <p:spPr>
          <a:xfrm>
            <a:off x="8763000" y="0"/>
            <a:ext cx="0" cy="6858000"/>
          </a:xfrm>
          <a:prstGeom prst="straightConnector1">
            <a:avLst/>
          </a:prstGeom>
          <a:noFill/>
          <a:ln cap="flat" cmpd="sng" w="38100">
            <a:solidFill>
              <a:srgbClr val="EBEBEB">
                <a:alpha val="92941"/>
              </a:srgbClr>
            </a:solidFill>
            <a:prstDash val="solid"/>
            <a:round/>
            <a:headEnd len="sm" w="sm" type="none"/>
            <a:tailEnd len="sm" w="sm" type="none"/>
          </a:ln>
        </p:spPr>
      </p:cxnSp>
      <p:sp>
        <p:nvSpPr>
          <p:cNvPr id="7" name="Google Shape;7;p17"/>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dk2"/>
              </a:buClr>
              <a:buSzPts val="30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7"/>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rmAutofit/>
          </a:bodyPr>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C1C1C1"/>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EBEBEB"/>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D5D5D5"/>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EBEBEB"/>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C1C1C1"/>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9" name="Google Shape;9;p17"/>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2"/>
                </a:solidFill>
                <a:latin typeface="Comic Sans MS"/>
                <a:ea typeface="Comic Sans MS"/>
                <a:cs typeface="Comic Sans MS"/>
                <a:sym typeface="Comic Sans MS"/>
              </a:defRPr>
            </a:lvl1pPr>
            <a:lvl2pPr lvl="1"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2pPr>
            <a:lvl3pPr lvl="2"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3pPr>
            <a:lvl4pPr lvl="3"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4pPr>
            <a:lvl5pPr lvl="4"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5pPr>
            <a:lvl6pPr lvl="5"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6pPr>
            <a:lvl7pPr lvl="6"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7pPr>
            <a:lvl8pPr lvl="7"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8pPr>
            <a:lvl9pPr lvl="8"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9pPr>
          </a:lstStyle>
          <a:p/>
        </p:txBody>
      </p:sp>
      <p:sp>
        <p:nvSpPr>
          <p:cNvPr id="10" name="Google Shape;10;p17"/>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Comic Sans MS"/>
                <a:ea typeface="Comic Sans MS"/>
                <a:cs typeface="Comic Sans MS"/>
                <a:sym typeface="Comic Sans MS"/>
              </a:defRPr>
            </a:lvl1pPr>
            <a:lvl2pPr lvl="1"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2pPr>
            <a:lvl3pPr lvl="2"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3pPr>
            <a:lvl4pPr lvl="3"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4pPr>
            <a:lvl5pPr lvl="4"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5pPr>
            <a:lvl6pPr lvl="5"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6pPr>
            <a:lvl7pPr lvl="6"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7pPr>
            <a:lvl8pPr lvl="7"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8pPr>
            <a:lvl9pPr lvl="8" marR="0" rtl="0" algn="l">
              <a:spcBef>
                <a:spcPts val="0"/>
              </a:spcBef>
              <a:spcAft>
                <a:spcPts val="0"/>
              </a:spcAft>
              <a:buSzPts val="1400"/>
              <a:buNone/>
              <a:defRPr b="0" i="0" sz="2200" u="none" cap="none" strike="noStrike">
                <a:solidFill>
                  <a:schemeClr val="dk1"/>
                </a:solidFill>
                <a:latin typeface="Comic Sans MS"/>
                <a:ea typeface="Comic Sans MS"/>
                <a:cs typeface="Comic Sans MS"/>
                <a:sym typeface="Comic Sans MS"/>
              </a:defRPr>
            </a:lvl9pPr>
          </a:lstStyle>
          <a:p/>
        </p:txBody>
      </p:sp>
      <p:cxnSp>
        <p:nvCxnSpPr>
          <p:cNvPr id="11" name="Google Shape;11;p17"/>
          <p:cNvCxnSpPr/>
          <p:nvPr/>
        </p:nvCxnSpPr>
        <p:spPr>
          <a:xfrm>
            <a:off x="76200" y="0"/>
            <a:ext cx="0" cy="6858000"/>
          </a:xfrm>
          <a:prstGeom prst="straightConnector1">
            <a:avLst/>
          </a:prstGeom>
          <a:noFill/>
          <a:ln cap="flat" cmpd="thickThin" w="57150">
            <a:solidFill>
              <a:srgbClr val="EBEBEB"/>
            </a:solidFill>
            <a:prstDash val="solid"/>
            <a:round/>
            <a:headEnd len="sm" w="sm" type="none"/>
            <a:tailEnd len="sm" w="sm" type="none"/>
          </a:ln>
        </p:spPr>
      </p:cxnSp>
      <p:cxnSp>
        <p:nvCxnSpPr>
          <p:cNvPr id="12" name="Google Shape;12;p17"/>
          <p:cNvCxnSpPr/>
          <p:nvPr/>
        </p:nvCxnSpPr>
        <p:spPr>
          <a:xfrm>
            <a:off x="8991600" y="0"/>
            <a:ext cx="0" cy="6858000"/>
          </a:xfrm>
          <a:prstGeom prst="straightConnector1">
            <a:avLst/>
          </a:prstGeom>
          <a:noFill/>
          <a:ln cap="flat" cmpd="sng" w="19050">
            <a:solidFill>
              <a:schemeClr val="accent1"/>
            </a:solidFill>
            <a:prstDash val="solid"/>
            <a:round/>
            <a:headEnd len="sm" w="sm" type="none"/>
            <a:tailEnd len="sm" w="sm" type="none"/>
          </a:ln>
        </p:spPr>
      </p:cxnSp>
      <p:sp>
        <p:nvSpPr>
          <p:cNvPr id="13" name="Google Shape;13;p17"/>
          <p:cNvSpPr/>
          <p:nvPr/>
        </p:nvSpPr>
        <p:spPr>
          <a:xfrm>
            <a:off x="8839200" y="0"/>
            <a:ext cx="304800" cy="6858000"/>
          </a:xfrm>
          <a:prstGeom prst="rect">
            <a:avLst/>
          </a:prstGeom>
          <a:solidFill>
            <a:srgbClr val="EBEBEB">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omic Sans MS"/>
              <a:ea typeface="Comic Sans MS"/>
              <a:cs typeface="Comic Sans MS"/>
              <a:sym typeface="Comic Sans MS"/>
            </a:endParaRPr>
          </a:p>
        </p:txBody>
      </p:sp>
      <p:cxnSp>
        <p:nvCxnSpPr>
          <p:cNvPr id="14" name="Google Shape;14;p17"/>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sp>
        <p:nvSpPr>
          <p:cNvPr id="15" name="Google Shape;15;p17"/>
          <p:cNvSpPr/>
          <p:nvPr/>
        </p:nvSpPr>
        <p:spPr>
          <a:xfrm>
            <a:off x="8156448" y="5715000"/>
            <a:ext cx="548640" cy="548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omic Sans MS"/>
              <a:ea typeface="Comic Sans MS"/>
              <a:cs typeface="Comic Sans MS"/>
              <a:sym typeface="Comic Sans MS"/>
            </a:endParaRPr>
          </a:p>
        </p:txBody>
      </p:sp>
      <p:sp>
        <p:nvSpPr>
          <p:cNvPr id="16" name="Google Shape;16;p17"/>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1" i="0" sz="1400" u="none" cap="none" strike="noStrike">
                <a:solidFill>
                  <a:srgbClr val="FFFFFF"/>
                </a:solidFill>
                <a:latin typeface="Comic Sans MS"/>
                <a:ea typeface="Comic Sans MS"/>
                <a:cs typeface="Comic Sans MS"/>
                <a:sym typeface="Comic Sans MS"/>
              </a:defRPr>
            </a:lvl1pPr>
            <a:lvl2pPr indent="0" lvl="1" marL="0" marR="0" rtl="0" algn="ctr">
              <a:spcBef>
                <a:spcPts val="0"/>
              </a:spcBef>
              <a:spcAft>
                <a:spcPts val="0"/>
              </a:spcAft>
              <a:buNone/>
              <a:defRPr b="1" i="0" sz="1400" u="none" cap="none" strike="noStrike">
                <a:solidFill>
                  <a:srgbClr val="FFFFFF"/>
                </a:solidFill>
                <a:latin typeface="Comic Sans MS"/>
                <a:ea typeface="Comic Sans MS"/>
                <a:cs typeface="Comic Sans MS"/>
                <a:sym typeface="Comic Sans MS"/>
              </a:defRPr>
            </a:lvl2pPr>
            <a:lvl3pPr indent="0" lvl="2" marL="0" marR="0" rtl="0" algn="ctr">
              <a:spcBef>
                <a:spcPts val="0"/>
              </a:spcBef>
              <a:spcAft>
                <a:spcPts val="0"/>
              </a:spcAft>
              <a:buNone/>
              <a:defRPr b="1" i="0" sz="1400" u="none" cap="none" strike="noStrike">
                <a:solidFill>
                  <a:srgbClr val="FFFFFF"/>
                </a:solidFill>
                <a:latin typeface="Comic Sans MS"/>
                <a:ea typeface="Comic Sans MS"/>
                <a:cs typeface="Comic Sans MS"/>
                <a:sym typeface="Comic Sans MS"/>
              </a:defRPr>
            </a:lvl3pPr>
            <a:lvl4pPr indent="0" lvl="3" marL="0" marR="0" rtl="0" algn="ctr">
              <a:spcBef>
                <a:spcPts val="0"/>
              </a:spcBef>
              <a:spcAft>
                <a:spcPts val="0"/>
              </a:spcAft>
              <a:buNone/>
              <a:defRPr b="1" i="0" sz="1400" u="none" cap="none" strike="noStrike">
                <a:solidFill>
                  <a:srgbClr val="FFFFFF"/>
                </a:solidFill>
                <a:latin typeface="Comic Sans MS"/>
                <a:ea typeface="Comic Sans MS"/>
                <a:cs typeface="Comic Sans MS"/>
                <a:sym typeface="Comic Sans MS"/>
              </a:defRPr>
            </a:lvl4pPr>
            <a:lvl5pPr indent="0" lvl="4" marL="0" marR="0" rtl="0" algn="ctr">
              <a:spcBef>
                <a:spcPts val="0"/>
              </a:spcBef>
              <a:spcAft>
                <a:spcPts val="0"/>
              </a:spcAft>
              <a:buNone/>
              <a:defRPr b="1" i="0" sz="1400" u="none" cap="none" strike="noStrike">
                <a:solidFill>
                  <a:srgbClr val="FFFFFF"/>
                </a:solidFill>
                <a:latin typeface="Comic Sans MS"/>
                <a:ea typeface="Comic Sans MS"/>
                <a:cs typeface="Comic Sans MS"/>
                <a:sym typeface="Comic Sans MS"/>
              </a:defRPr>
            </a:lvl5pPr>
            <a:lvl6pPr indent="0" lvl="5" marL="0" marR="0" rtl="0" algn="ctr">
              <a:spcBef>
                <a:spcPts val="0"/>
              </a:spcBef>
              <a:spcAft>
                <a:spcPts val="0"/>
              </a:spcAft>
              <a:buNone/>
              <a:defRPr b="1" i="0" sz="1400" u="none" cap="none" strike="noStrike">
                <a:solidFill>
                  <a:srgbClr val="FFFFFF"/>
                </a:solidFill>
                <a:latin typeface="Comic Sans MS"/>
                <a:ea typeface="Comic Sans MS"/>
                <a:cs typeface="Comic Sans MS"/>
                <a:sym typeface="Comic Sans MS"/>
              </a:defRPr>
            </a:lvl6pPr>
            <a:lvl7pPr indent="0" lvl="6" marL="0" marR="0" rtl="0" algn="ctr">
              <a:spcBef>
                <a:spcPts val="0"/>
              </a:spcBef>
              <a:spcAft>
                <a:spcPts val="0"/>
              </a:spcAft>
              <a:buNone/>
              <a:defRPr b="1" i="0" sz="1400" u="none" cap="none" strike="noStrike">
                <a:solidFill>
                  <a:srgbClr val="FFFFFF"/>
                </a:solidFill>
                <a:latin typeface="Comic Sans MS"/>
                <a:ea typeface="Comic Sans MS"/>
                <a:cs typeface="Comic Sans MS"/>
                <a:sym typeface="Comic Sans MS"/>
              </a:defRPr>
            </a:lvl7pPr>
            <a:lvl8pPr indent="0" lvl="7" marL="0" marR="0" rtl="0" algn="ctr">
              <a:spcBef>
                <a:spcPts val="0"/>
              </a:spcBef>
              <a:spcAft>
                <a:spcPts val="0"/>
              </a:spcAft>
              <a:buNone/>
              <a:defRPr b="1" i="0" sz="1400" u="none" cap="none" strike="noStrike">
                <a:solidFill>
                  <a:srgbClr val="FFFFFF"/>
                </a:solidFill>
                <a:latin typeface="Comic Sans MS"/>
                <a:ea typeface="Comic Sans MS"/>
                <a:cs typeface="Comic Sans MS"/>
                <a:sym typeface="Comic Sans MS"/>
              </a:defRPr>
            </a:lvl8pPr>
            <a:lvl9pPr indent="0" lvl="8" marL="0" marR="0" rtl="0" algn="ctr">
              <a:spcBef>
                <a:spcPts val="0"/>
              </a:spcBef>
              <a:spcAft>
                <a:spcPts val="0"/>
              </a:spcAft>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hyperlink" Target="https://www.rudstonprimary.co.uk/curriculum/pshe/" TargetMode="External"/><Relationship Id="rId5" Type="http://schemas.openxmlformats.org/officeDocument/2006/relationships/image" Target="../media/image9.png"/><Relationship Id="rId6"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mathsnoproblem.com/en/parent-video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p:nvPr/>
        </p:nvSpPr>
        <p:spPr>
          <a:xfrm>
            <a:off x="0" y="3000375"/>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b="0" i="0" sz="2200" u="none" cap="none" strike="noStrike">
              <a:solidFill>
                <a:schemeClr val="dk1"/>
              </a:solidFill>
              <a:latin typeface="Comic Sans MS"/>
              <a:ea typeface="Comic Sans MS"/>
              <a:cs typeface="Comic Sans MS"/>
              <a:sym typeface="Comic Sans MS"/>
            </a:endParaRPr>
          </a:p>
        </p:txBody>
      </p:sp>
      <p:sp>
        <p:nvSpPr>
          <p:cNvPr id="137" name="Google Shape;137;p1"/>
          <p:cNvSpPr/>
          <p:nvPr/>
        </p:nvSpPr>
        <p:spPr>
          <a:xfrm>
            <a:off x="1524596" y="451793"/>
            <a:ext cx="6138267" cy="21698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500" u="none" cap="none" strike="noStrike">
                <a:solidFill>
                  <a:schemeClr val="dk1"/>
                </a:solidFill>
                <a:latin typeface="Calibri"/>
                <a:ea typeface="Calibri"/>
                <a:cs typeface="Calibri"/>
                <a:sym typeface="Calibri"/>
              </a:rPr>
              <a:t>Welcome to Year 5</a:t>
            </a:r>
            <a:endParaRPr/>
          </a:p>
          <a:p>
            <a:pPr indent="0" lvl="0" marL="0" marR="0" rtl="0" algn="ctr">
              <a:spcBef>
                <a:spcPts val="0"/>
              </a:spcBef>
              <a:spcAft>
                <a:spcPts val="0"/>
              </a:spcAft>
              <a:buNone/>
            </a:pPr>
            <a:r>
              <a:rPr b="0" i="0" lang="en-GB" sz="4500" u="none" cap="none" strike="noStrike">
                <a:solidFill>
                  <a:schemeClr val="dk1"/>
                </a:solidFill>
                <a:latin typeface="Calibri"/>
                <a:ea typeface="Calibri"/>
                <a:cs typeface="Calibri"/>
                <a:sym typeface="Calibri"/>
              </a:rPr>
              <a:t> We are Attlee and Chavasse</a:t>
            </a:r>
            <a:endParaRPr b="0" i="0" sz="4500" u="none" cap="none" strike="noStrike">
              <a:solidFill>
                <a:schemeClr val="dk1"/>
              </a:solidFill>
              <a:latin typeface="Comic Sans MS"/>
              <a:ea typeface="Comic Sans MS"/>
              <a:cs typeface="Comic Sans MS"/>
              <a:sym typeface="Comic Sans MS"/>
            </a:endParaRPr>
          </a:p>
        </p:txBody>
      </p:sp>
      <p:pic>
        <p:nvPicPr>
          <p:cNvPr id="138" name="Google Shape;138;p1"/>
          <p:cNvPicPr preferRelativeResize="0"/>
          <p:nvPr/>
        </p:nvPicPr>
        <p:blipFill rotWithShape="1">
          <a:blip r:embed="rId3">
            <a:alphaModFix/>
          </a:blip>
          <a:srcRect b="0" l="0" r="0" t="0"/>
          <a:stretch/>
        </p:blipFill>
        <p:spPr>
          <a:xfrm>
            <a:off x="7662863" y="548680"/>
            <a:ext cx="819150" cy="1057275"/>
          </a:xfrm>
          <a:prstGeom prst="rect">
            <a:avLst/>
          </a:prstGeom>
          <a:noFill/>
          <a:ln>
            <a:noFill/>
          </a:ln>
        </p:spPr>
      </p:pic>
      <p:sp>
        <p:nvSpPr>
          <p:cNvPr descr="Image result for stickman julia donaldson" id="139" name="Google Shape;139;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200">
              <a:solidFill>
                <a:schemeClr val="dk1"/>
              </a:solidFill>
              <a:latin typeface="Comic Sans MS"/>
              <a:ea typeface="Comic Sans MS"/>
              <a:cs typeface="Comic Sans MS"/>
              <a:sym typeface="Comic Sans MS"/>
            </a:endParaRPr>
          </a:p>
        </p:txBody>
      </p:sp>
      <p:pic>
        <p:nvPicPr>
          <p:cNvPr id="140" name="Google Shape;140;p1"/>
          <p:cNvPicPr preferRelativeResize="0"/>
          <p:nvPr/>
        </p:nvPicPr>
        <p:blipFill rotWithShape="1">
          <a:blip r:embed="rId4">
            <a:alphaModFix/>
          </a:blip>
          <a:srcRect b="0" l="5698" r="0" t="11801"/>
          <a:stretch/>
        </p:blipFill>
        <p:spPr>
          <a:xfrm>
            <a:off x="2483768" y="4500796"/>
            <a:ext cx="2520280" cy="2357204"/>
          </a:xfrm>
          <a:prstGeom prst="rect">
            <a:avLst/>
          </a:prstGeom>
          <a:noFill/>
          <a:ln>
            <a:noFill/>
          </a:ln>
        </p:spPr>
      </p:pic>
      <p:pic>
        <p:nvPicPr>
          <p:cNvPr id="141" name="Google Shape;141;p1"/>
          <p:cNvPicPr preferRelativeResize="0"/>
          <p:nvPr/>
        </p:nvPicPr>
        <p:blipFill>
          <a:blip r:embed="rId5">
            <a:alphaModFix/>
          </a:blip>
          <a:stretch>
            <a:fillRect/>
          </a:stretch>
        </p:blipFill>
        <p:spPr>
          <a:xfrm flipH="1">
            <a:off x="5004050" y="4199175"/>
            <a:ext cx="2658825" cy="2658825"/>
          </a:xfrm>
          <a:prstGeom prst="rect">
            <a:avLst/>
          </a:prstGeom>
          <a:noFill/>
          <a:ln>
            <a:noFill/>
          </a:ln>
        </p:spPr>
      </p:pic>
      <p:sp>
        <p:nvSpPr>
          <p:cNvPr id="142" name="Google Shape;142;p1"/>
          <p:cNvSpPr txBox="1"/>
          <p:nvPr/>
        </p:nvSpPr>
        <p:spPr>
          <a:xfrm>
            <a:off x="6630675" y="4338350"/>
            <a:ext cx="1032300" cy="1136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entury Schoolbook"/>
              <a:ea typeface="Century Schoolbook"/>
              <a:cs typeface="Century Schoolbook"/>
              <a:sym typeface="Century Schoolboo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971600" y="476672"/>
            <a:ext cx="6300788" cy="635769"/>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GB" sz="3600">
                <a:solidFill>
                  <a:schemeClr val="dk1"/>
                </a:solidFill>
                <a:latin typeface="Calibri"/>
                <a:ea typeface="Calibri"/>
                <a:cs typeface="Calibri"/>
                <a:sym typeface="Calibri"/>
              </a:rPr>
              <a:t>Healthy Minds</a:t>
            </a:r>
            <a:endParaRPr/>
          </a:p>
        </p:txBody>
      </p:sp>
      <p:sp>
        <p:nvSpPr>
          <p:cNvPr id="200" name="Google Shape;200;p11"/>
          <p:cNvSpPr txBox="1"/>
          <p:nvPr/>
        </p:nvSpPr>
        <p:spPr>
          <a:xfrm>
            <a:off x="755577" y="1556792"/>
            <a:ext cx="7196212" cy="475252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Water bottles – children have access all day.</a:t>
            </a:r>
            <a:endParaRPr sz="2800">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Morning snack – playtime.</a:t>
            </a:r>
            <a:endParaRPr/>
          </a:p>
          <a:p>
            <a:pPr indent="-342900" lvl="0" marL="342900" marR="0" rtl="0" algn="l">
              <a:spcBef>
                <a:spcPts val="56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Milk – Children can choose to have milk. There is a payment, please use the online system.</a:t>
            </a:r>
            <a:endParaRPr sz="2800">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Healthy School Meals – Menus online.</a:t>
            </a:r>
            <a:endParaRPr sz="2800">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Healthy lunchboxes – if your child has a packed lunch please ensure they have a healthy and </a:t>
            </a:r>
            <a:r>
              <a:rPr b="1" lang="en-GB" sz="2800">
                <a:solidFill>
                  <a:schemeClr val="dk1"/>
                </a:solidFill>
                <a:latin typeface="Calibri"/>
                <a:ea typeface="Calibri"/>
                <a:cs typeface="Calibri"/>
                <a:sym typeface="Calibri"/>
              </a:rPr>
              <a:t>balanced</a:t>
            </a:r>
            <a:r>
              <a:rPr lang="en-GB" sz="2800">
                <a:solidFill>
                  <a:schemeClr val="dk1"/>
                </a:solidFill>
                <a:latin typeface="Calibri"/>
                <a:ea typeface="Calibri"/>
                <a:cs typeface="Calibri"/>
                <a:sym typeface="Calibri"/>
              </a:rPr>
              <a:t> selection. </a:t>
            </a:r>
            <a:endParaRPr sz="2800">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Noto Sans Symbols"/>
              <a:buNone/>
            </a:pPr>
            <a:r>
              <a:t/>
            </a:r>
            <a:endParaRPr sz="3200">
              <a:solidFill>
                <a:schemeClr val="dk1"/>
              </a:solidFill>
              <a:latin typeface="Arial"/>
              <a:ea typeface="Arial"/>
              <a:cs typeface="Arial"/>
              <a:sym typeface="Arial"/>
            </a:endParaRPr>
          </a:p>
        </p:txBody>
      </p:sp>
      <p:pic>
        <p:nvPicPr>
          <p:cNvPr id="201" name="Google Shape;201;p11"/>
          <p:cNvPicPr preferRelativeResize="0"/>
          <p:nvPr/>
        </p:nvPicPr>
        <p:blipFill rotWithShape="1">
          <a:blip r:embed="rId3">
            <a:alphaModFix/>
          </a:blip>
          <a:srcRect b="6800" l="0" r="0" t="0"/>
          <a:stretch/>
        </p:blipFill>
        <p:spPr>
          <a:xfrm>
            <a:off x="6920548" y="370241"/>
            <a:ext cx="1008112" cy="848630"/>
          </a:xfrm>
          <a:prstGeom prst="rect">
            <a:avLst/>
          </a:prstGeom>
          <a:noFill/>
          <a:ln>
            <a:noFill/>
          </a:ln>
        </p:spPr>
      </p:pic>
      <p:pic>
        <p:nvPicPr>
          <p:cNvPr id="202" name="Google Shape;202;p11"/>
          <p:cNvPicPr preferRelativeResize="0"/>
          <p:nvPr/>
        </p:nvPicPr>
        <p:blipFill rotWithShape="1">
          <a:blip r:embed="rId4">
            <a:alphaModFix/>
          </a:blip>
          <a:srcRect b="0" l="7335" r="18589" t="0"/>
          <a:stretch/>
        </p:blipFill>
        <p:spPr>
          <a:xfrm>
            <a:off x="7131618" y="4869160"/>
            <a:ext cx="1861245" cy="18845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ph type="title"/>
          </p:nvPr>
        </p:nvSpPr>
        <p:spPr>
          <a:xfrm>
            <a:off x="466404" y="166714"/>
            <a:ext cx="8229600" cy="580926"/>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GB" sz="3600">
                <a:solidFill>
                  <a:schemeClr val="dk1"/>
                </a:solidFill>
                <a:latin typeface="Calibri"/>
                <a:ea typeface="Calibri"/>
                <a:cs typeface="Calibri"/>
                <a:sym typeface="Calibri"/>
              </a:rPr>
              <a:t>Behaviour</a:t>
            </a:r>
            <a:endParaRPr sz="3600">
              <a:solidFill>
                <a:schemeClr val="dk1"/>
              </a:solidFill>
              <a:latin typeface="Calibri"/>
              <a:ea typeface="Calibri"/>
              <a:cs typeface="Calibri"/>
              <a:sym typeface="Calibri"/>
            </a:endParaRPr>
          </a:p>
        </p:txBody>
      </p:sp>
      <p:sp>
        <p:nvSpPr>
          <p:cNvPr id="208" name="Google Shape;208;p12"/>
          <p:cNvSpPr txBox="1"/>
          <p:nvPr/>
        </p:nvSpPr>
        <p:spPr>
          <a:xfrm>
            <a:off x="728775" y="908726"/>
            <a:ext cx="7704900" cy="513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Positive behaviour rewards – </a:t>
            </a:r>
            <a:endParaRPr sz="2400">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Marbles in jar &amp; Dojo points</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Star of the Week &amp; Work of the Week</a:t>
            </a:r>
            <a:endParaRPr sz="2400">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Hot Chocolate – awarded to class inspiration by peers</a:t>
            </a:r>
            <a:endParaRPr sz="2400">
              <a:solidFill>
                <a:schemeClr val="dk1"/>
              </a:solidFill>
              <a:latin typeface="Calibri"/>
              <a:ea typeface="Calibri"/>
              <a:cs typeface="Calibri"/>
              <a:sym typeface="Calibri"/>
            </a:endParaRPr>
          </a:p>
          <a:p>
            <a:pPr indent="0" lvl="0" marL="0" marR="0" rtl="0" algn="l">
              <a:spcBef>
                <a:spcPts val="480"/>
              </a:spcBef>
              <a:spcAft>
                <a:spcPts val="0"/>
              </a:spcAft>
              <a:buNone/>
            </a:pPr>
            <a:r>
              <a:rPr b="1" lang="en-GB" sz="2400" u="sng">
                <a:solidFill>
                  <a:schemeClr val="dk1"/>
                </a:solidFill>
                <a:latin typeface="Calibri"/>
                <a:ea typeface="Calibri"/>
                <a:cs typeface="Calibri"/>
                <a:sym typeface="Calibri"/>
              </a:rPr>
              <a:t>NEW</a:t>
            </a:r>
            <a:endParaRPr b="1" sz="2400" u="sng">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Homework Rewards</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Shout Outs</a:t>
            </a:r>
            <a:endParaRPr sz="2400">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Phase leader – Mr Robinson</a:t>
            </a:r>
            <a:endParaRPr sz="2400">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7de07a6689_0_0"/>
          <p:cNvSpPr txBox="1"/>
          <p:nvPr>
            <p:ph type="title"/>
          </p:nvPr>
        </p:nvSpPr>
        <p:spPr>
          <a:xfrm>
            <a:off x="457200" y="-1"/>
            <a:ext cx="8229600" cy="8751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GB" sz="3600">
                <a:solidFill>
                  <a:schemeClr val="dk1"/>
                </a:solidFill>
                <a:latin typeface="Calibri"/>
                <a:ea typeface="Calibri"/>
                <a:cs typeface="Calibri"/>
                <a:sym typeface="Calibri"/>
              </a:rPr>
              <a:t>Curriculum Overview </a:t>
            </a:r>
            <a:r>
              <a:rPr lang="en-GB" sz="1933">
                <a:solidFill>
                  <a:schemeClr val="dk1"/>
                </a:solidFill>
                <a:latin typeface="Calibri"/>
                <a:ea typeface="Calibri"/>
                <a:cs typeface="Calibri"/>
                <a:sym typeface="Calibri"/>
              </a:rPr>
              <a:t>(this can be found on our year group webpage in downloads)</a:t>
            </a:r>
            <a:endParaRPr sz="1933">
              <a:solidFill>
                <a:schemeClr val="dk1"/>
              </a:solidFill>
              <a:latin typeface="Calibri"/>
              <a:ea typeface="Calibri"/>
              <a:cs typeface="Calibri"/>
              <a:sym typeface="Calibri"/>
            </a:endParaRPr>
          </a:p>
        </p:txBody>
      </p:sp>
      <p:pic>
        <p:nvPicPr>
          <p:cNvPr id="214" name="Google Shape;214;g27de07a6689_0_0"/>
          <p:cNvPicPr preferRelativeResize="0"/>
          <p:nvPr/>
        </p:nvPicPr>
        <p:blipFill rotWithShape="1">
          <a:blip r:embed="rId3">
            <a:alphaModFix/>
          </a:blip>
          <a:srcRect b="16644" l="18852" r="22851" t="16644"/>
          <a:stretch/>
        </p:blipFill>
        <p:spPr>
          <a:xfrm>
            <a:off x="246275" y="747525"/>
            <a:ext cx="8449724" cy="54363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ph type="title"/>
          </p:nvPr>
        </p:nvSpPr>
        <p:spPr>
          <a:xfrm>
            <a:off x="457200" y="142670"/>
            <a:ext cx="7467600" cy="6411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000"/>
              <a:buFont typeface="Century Schoolbook"/>
              <a:buNone/>
            </a:pPr>
            <a:r>
              <a:rPr lang="en-GB"/>
              <a:t>PSHE</a:t>
            </a:r>
            <a:endParaRPr/>
          </a:p>
        </p:txBody>
      </p:sp>
      <p:pic>
        <p:nvPicPr>
          <p:cNvPr descr="Screen Clipping" id="220" name="Google Shape;220;p13"/>
          <p:cNvPicPr preferRelativeResize="0"/>
          <p:nvPr/>
        </p:nvPicPr>
        <p:blipFill rotWithShape="1">
          <a:blip r:embed="rId3">
            <a:alphaModFix/>
          </a:blip>
          <a:srcRect b="0" l="0" r="0" t="0"/>
          <a:stretch/>
        </p:blipFill>
        <p:spPr>
          <a:xfrm>
            <a:off x="6799739" y="142674"/>
            <a:ext cx="1815359" cy="1143000"/>
          </a:xfrm>
          <a:prstGeom prst="rect">
            <a:avLst/>
          </a:prstGeom>
          <a:noFill/>
          <a:ln>
            <a:noFill/>
          </a:ln>
        </p:spPr>
      </p:pic>
      <p:sp>
        <p:nvSpPr>
          <p:cNvPr id="221" name="Google Shape;221;p13"/>
          <p:cNvSpPr/>
          <p:nvPr/>
        </p:nvSpPr>
        <p:spPr>
          <a:xfrm>
            <a:off x="3620778" y="5477973"/>
            <a:ext cx="45720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u="sng">
                <a:solidFill>
                  <a:schemeClr val="dk1"/>
                </a:solidFill>
                <a:latin typeface="Comic Sans MS"/>
                <a:ea typeface="Comic Sans MS"/>
                <a:cs typeface="Comic Sans MS"/>
                <a:sym typeface="Comic Sans MS"/>
                <a:hlinkClick r:id="rId4">
                  <a:extLst>
                    <a:ext uri="{A12FA001-AC4F-418D-AE19-62706E023703}">
                      <ahyp:hlinkClr val="tx"/>
                    </a:ext>
                  </a:extLst>
                </a:hlinkClick>
              </a:rPr>
              <a:t>https://www.rudstonprimary.co.uk/curriculum/pshe/</a:t>
            </a:r>
            <a:endParaRPr sz="2200">
              <a:solidFill>
                <a:schemeClr val="dk1"/>
              </a:solidFill>
              <a:latin typeface="Comic Sans MS"/>
              <a:ea typeface="Comic Sans MS"/>
              <a:cs typeface="Comic Sans MS"/>
              <a:sym typeface="Comic Sans MS"/>
            </a:endParaRPr>
          </a:p>
        </p:txBody>
      </p:sp>
      <p:pic>
        <p:nvPicPr>
          <p:cNvPr id="222" name="Google Shape;222;p13"/>
          <p:cNvPicPr preferRelativeResize="0"/>
          <p:nvPr/>
        </p:nvPicPr>
        <p:blipFill rotWithShape="1">
          <a:blip r:embed="rId5">
            <a:alphaModFix/>
          </a:blip>
          <a:srcRect b="0" l="0" r="0" t="0"/>
          <a:stretch/>
        </p:blipFill>
        <p:spPr>
          <a:xfrm>
            <a:off x="699002" y="5477971"/>
            <a:ext cx="2373700" cy="925350"/>
          </a:xfrm>
          <a:prstGeom prst="rect">
            <a:avLst/>
          </a:prstGeom>
          <a:noFill/>
          <a:ln>
            <a:noFill/>
          </a:ln>
        </p:spPr>
      </p:pic>
      <p:pic>
        <p:nvPicPr>
          <p:cNvPr descr="Screen Clipping" id="223" name="Google Shape;223;p13"/>
          <p:cNvPicPr preferRelativeResize="0"/>
          <p:nvPr/>
        </p:nvPicPr>
        <p:blipFill rotWithShape="1">
          <a:blip r:embed="rId6">
            <a:alphaModFix/>
          </a:blip>
          <a:srcRect b="13473" l="3719" r="8910" t="37855"/>
          <a:stretch/>
        </p:blipFill>
        <p:spPr>
          <a:xfrm>
            <a:off x="1987650" y="2295225"/>
            <a:ext cx="6076800" cy="2327300"/>
          </a:xfrm>
          <a:prstGeom prst="rect">
            <a:avLst/>
          </a:prstGeom>
          <a:noFill/>
          <a:ln>
            <a:noFill/>
          </a:ln>
        </p:spPr>
      </p:pic>
      <p:sp>
        <p:nvSpPr>
          <p:cNvPr id="224" name="Google Shape;224;p13"/>
          <p:cNvSpPr txBox="1"/>
          <p:nvPr>
            <p:ph idx="1" type="body"/>
          </p:nvPr>
        </p:nvSpPr>
        <p:spPr>
          <a:xfrm>
            <a:off x="116200" y="944675"/>
            <a:ext cx="7467600" cy="2094000"/>
          </a:xfrm>
          <a:prstGeom prst="rect">
            <a:avLst/>
          </a:prstGeom>
          <a:noFill/>
          <a:ln>
            <a:noFill/>
          </a:ln>
        </p:spPr>
        <p:txBody>
          <a:bodyPr anchorCtr="0" anchor="t" bIns="45700" lIns="91425" spcFirstLastPara="1" rIns="91425" wrap="square" tIns="45700">
            <a:normAutofit/>
          </a:bodyPr>
          <a:lstStyle/>
          <a:p>
            <a:pPr indent="0" lvl="0" marL="274320" rtl="0" algn="l">
              <a:spcBef>
                <a:spcPts val="0"/>
              </a:spcBef>
              <a:spcAft>
                <a:spcPts val="0"/>
              </a:spcAft>
              <a:buNone/>
            </a:pPr>
            <a:r>
              <a:rPr lang="en-GB"/>
              <a:t>PSHE scheme ‘ Jigsaw PSHE’ the children will take part in weekly lessons and assemblies based on the core themes.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txBox="1"/>
          <p:nvPr>
            <p:ph type="title"/>
          </p:nvPr>
        </p:nvSpPr>
        <p:spPr>
          <a:xfrm>
            <a:off x="466404" y="166714"/>
            <a:ext cx="8229600" cy="580926"/>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GB" sz="3600">
                <a:solidFill>
                  <a:schemeClr val="dk1"/>
                </a:solidFill>
                <a:latin typeface="Calibri"/>
                <a:ea typeface="Calibri"/>
                <a:cs typeface="Calibri"/>
                <a:sym typeface="Calibri"/>
              </a:rPr>
              <a:t>OUR CORE VALUES:</a:t>
            </a:r>
            <a:endParaRPr sz="3600">
              <a:solidFill>
                <a:schemeClr val="dk1"/>
              </a:solidFill>
              <a:latin typeface="Calibri"/>
              <a:ea typeface="Calibri"/>
              <a:cs typeface="Calibri"/>
              <a:sym typeface="Calibri"/>
            </a:endParaRPr>
          </a:p>
        </p:txBody>
      </p:sp>
      <p:sp>
        <p:nvSpPr>
          <p:cNvPr id="230" name="Google Shape;230;p14"/>
          <p:cNvSpPr txBox="1"/>
          <p:nvPr/>
        </p:nvSpPr>
        <p:spPr>
          <a:xfrm>
            <a:off x="728776" y="1196752"/>
            <a:ext cx="7704856" cy="420786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RESPONSIBILITY</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RESPECT</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RESILIENCE</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CHALLENGE</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ENJOYMENT</a:t>
            </a:r>
            <a:endParaRPr sz="2400">
              <a:solidFill>
                <a:schemeClr val="dk1"/>
              </a:solidFill>
              <a:latin typeface="Comic Sans MS"/>
              <a:ea typeface="Comic Sans MS"/>
              <a:cs typeface="Comic Sans MS"/>
              <a:sym typeface="Comic Sans MS"/>
            </a:endParaRPr>
          </a:p>
        </p:txBody>
      </p:sp>
      <p:pic>
        <p:nvPicPr>
          <p:cNvPr id="231" name="Google Shape;231;p14"/>
          <p:cNvPicPr preferRelativeResize="0"/>
          <p:nvPr/>
        </p:nvPicPr>
        <p:blipFill rotWithShape="1">
          <a:blip r:embed="rId3">
            <a:alphaModFix/>
          </a:blip>
          <a:srcRect b="0" l="0" r="0" t="0"/>
          <a:stretch/>
        </p:blipFill>
        <p:spPr>
          <a:xfrm>
            <a:off x="5097694" y="1196758"/>
            <a:ext cx="2835725" cy="3660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type="title"/>
          </p:nvPr>
        </p:nvSpPr>
        <p:spPr>
          <a:xfrm>
            <a:off x="395536" y="548680"/>
            <a:ext cx="8229600" cy="6192688"/>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GB" sz="3600">
                <a:solidFill>
                  <a:schemeClr val="dk1"/>
                </a:solidFill>
                <a:latin typeface="Calibri"/>
                <a:ea typeface="Calibri"/>
                <a:cs typeface="Calibri"/>
                <a:sym typeface="Calibri"/>
              </a:rPr>
              <a:t>ARE YOU READY FOR YEAR 6 ???</a:t>
            </a:r>
            <a:br>
              <a:rPr lang="en-GB" sz="3600">
                <a:solidFill>
                  <a:schemeClr val="dk1"/>
                </a:solidFill>
                <a:latin typeface="Calibri"/>
                <a:ea typeface="Calibri"/>
                <a:cs typeface="Calibri"/>
                <a:sym typeface="Calibri"/>
              </a:rPr>
            </a:br>
            <a:br>
              <a:rPr lang="en-GB" sz="3600">
                <a:solidFill>
                  <a:schemeClr val="dk1"/>
                </a:solidFill>
                <a:latin typeface="Calibri"/>
                <a:ea typeface="Calibri"/>
                <a:cs typeface="Calibri"/>
                <a:sym typeface="Calibri"/>
              </a:rPr>
            </a:br>
            <a:r>
              <a:rPr lang="en-GB" sz="3600">
                <a:solidFill>
                  <a:schemeClr val="dk1"/>
                </a:solidFill>
                <a:latin typeface="Calibri"/>
                <a:ea typeface="Calibri"/>
                <a:cs typeface="Calibri"/>
                <a:sym typeface="Calibri"/>
              </a:rPr>
              <a:t>This time next year you will be in a year 6 meeting and getting ready for the next stage of your learning journey – Year 5 is about getting you ready for that!</a:t>
            </a:r>
            <a:br>
              <a:rPr lang="en-GB" sz="3600">
                <a:solidFill>
                  <a:schemeClr val="dk1"/>
                </a:solidFill>
                <a:latin typeface="Calibri"/>
                <a:ea typeface="Calibri"/>
                <a:cs typeface="Calibri"/>
                <a:sym typeface="Calibri"/>
              </a:rPr>
            </a:br>
            <a:r>
              <a:rPr lang="en-GB" sz="3100" u="sng">
                <a:solidFill>
                  <a:schemeClr val="dk1"/>
                </a:solidFill>
                <a:latin typeface="Calibri"/>
                <a:ea typeface="Calibri"/>
                <a:cs typeface="Calibri"/>
                <a:sym typeface="Calibri"/>
              </a:rPr>
              <a:t>Growing in responsibility …</a:t>
            </a:r>
            <a:br>
              <a:rPr lang="en-GB" sz="3100" u="sng">
                <a:solidFill>
                  <a:schemeClr val="dk1"/>
                </a:solidFill>
                <a:latin typeface="Calibri"/>
                <a:ea typeface="Calibri"/>
                <a:cs typeface="Calibri"/>
                <a:sym typeface="Calibri"/>
              </a:rPr>
            </a:br>
            <a:br>
              <a:rPr lang="en-GB" sz="3100">
                <a:solidFill>
                  <a:schemeClr val="dk1"/>
                </a:solidFill>
                <a:latin typeface="Calibri"/>
                <a:ea typeface="Calibri"/>
                <a:cs typeface="Calibri"/>
                <a:sym typeface="Calibri"/>
              </a:rPr>
            </a:br>
            <a:r>
              <a:rPr lang="en-GB" sz="3100">
                <a:solidFill>
                  <a:schemeClr val="dk1"/>
                </a:solidFill>
                <a:latin typeface="Calibri"/>
                <a:ea typeface="Calibri"/>
                <a:cs typeface="Calibri"/>
                <a:sym typeface="Calibri"/>
              </a:rPr>
              <a:t>- Take responsibility for your own actions and  behaviour (understand your impact on others)</a:t>
            </a:r>
            <a:br>
              <a:rPr lang="en-GB" sz="3100">
                <a:solidFill>
                  <a:schemeClr val="dk1"/>
                </a:solidFill>
                <a:latin typeface="Calibri"/>
                <a:ea typeface="Calibri"/>
                <a:cs typeface="Calibri"/>
                <a:sym typeface="Calibri"/>
              </a:rPr>
            </a:br>
            <a:r>
              <a:rPr lang="en-GB" sz="3100">
                <a:solidFill>
                  <a:schemeClr val="dk1"/>
                </a:solidFill>
                <a:latin typeface="Calibri"/>
                <a:ea typeface="Calibri"/>
                <a:cs typeface="Calibri"/>
                <a:sym typeface="Calibri"/>
              </a:rPr>
              <a:t>- Take responsibility for your own learning</a:t>
            </a:r>
            <a:br>
              <a:rPr lang="en-GB" sz="3100">
                <a:solidFill>
                  <a:schemeClr val="dk1"/>
                </a:solidFill>
                <a:latin typeface="Calibri"/>
                <a:ea typeface="Calibri"/>
                <a:cs typeface="Calibri"/>
                <a:sym typeface="Calibri"/>
              </a:rPr>
            </a:br>
            <a:r>
              <a:rPr lang="en-GB" sz="3100">
                <a:solidFill>
                  <a:schemeClr val="dk1"/>
                </a:solidFill>
                <a:latin typeface="Calibri"/>
                <a:ea typeface="Calibri"/>
                <a:cs typeface="Calibri"/>
                <a:sym typeface="Calibri"/>
              </a:rPr>
              <a:t>- Take responsibility for doing your homework</a:t>
            </a:r>
            <a:br>
              <a:rPr lang="en-GB" sz="3100">
                <a:solidFill>
                  <a:schemeClr val="dk1"/>
                </a:solidFill>
                <a:latin typeface="Calibri"/>
                <a:ea typeface="Calibri"/>
                <a:cs typeface="Calibri"/>
                <a:sym typeface="Calibri"/>
              </a:rPr>
            </a:br>
            <a:r>
              <a:rPr lang="en-GB" sz="3100">
                <a:solidFill>
                  <a:schemeClr val="dk1"/>
                </a:solidFill>
                <a:latin typeface="Calibri"/>
                <a:ea typeface="Calibri"/>
                <a:cs typeface="Calibri"/>
                <a:sym typeface="Calibri"/>
              </a:rPr>
              <a:t>- Take responsibility for your own belongings</a:t>
            </a:r>
            <a:br>
              <a:rPr lang="en-GB" sz="3100">
                <a:solidFill>
                  <a:schemeClr val="dk1"/>
                </a:solidFill>
                <a:latin typeface="Calibri"/>
                <a:ea typeface="Calibri"/>
                <a:cs typeface="Calibri"/>
                <a:sym typeface="Calibri"/>
              </a:rPr>
            </a:br>
            <a:r>
              <a:rPr lang="en-GB" sz="3100">
                <a:solidFill>
                  <a:schemeClr val="dk1"/>
                </a:solidFill>
                <a:latin typeface="Calibri"/>
                <a:ea typeface="Calibri"/>
                <a:cs typeface="Calibri"/>
                <a:sym typeface="Calibri"/>
              </a:rPr>
              <a:t>- Take Responsibility for …</a:t>
            </a:r>
            <a:endParaRPr sz="3100">
              <a:solidFill>
                <a:schemeClr val="dk1"/>
              </a:solidFill>
              <a:latin typeface="Calibri"/>
              <a:ea typeface="Calibri"/>
              <a:cs typeface="Calibri"/>
              <a:sym typeface="Calibri"/>
            </a:endParaRPr>
          </a:p>
        </p:txBody>
      </p:sp>
      <p:pic>
        <p:nvPicPr>
          <p:cNvPr id="237" name="Google Shape;237;p15"/>
          <p:cNvPicPr preferRelativeResize="0"/>
          <p:nvPr/>
        </p:nvPicPr>
        <p:blipFill rotWithShape="1">
          <a:blip r:embed="rId3">
            <a:alphaModFix/>
          </a:blip>
          <a:srcRect b="0" l="0" r="0" t="0"/>
          <a:stretch/>
        </p:blipFill>
        <p:spPr>
          <a:xfrm>
            <a:off x="7812360" y="188641"/>
            <a:ext cx="612328" cy="7903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6"/>
          <p:cNvSpPr txBox="1"/>
          <p:nvPr>
            <p:ph type="title"/>
          </p:nvPr>
        </p:nvSpPr>
        <p:spPr>
          <a:xfrm>
            <a:off x="457200" y="277813"/>
            <a:ext cx="8229600" cy="113982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3600"/>
              <a:buFont typeface="Calibri"/>
              <a:buNone/>
            </a:pPr>
            <a:r>
              <a:rPr lang="en-GB" sz="3600">
                <a:solidFill>
                  <a:schemeClr val="dk1"/>
                </a:solidFill>
                <a:latin typeface="Calibri"/>
                <a:ea typeface="Calibri"/>
                <a:cs typeface="Calibri"/>
                <a:sym typeface="Calibri"/>
              </a:rPr>
              <a:t>Thank You</a:t>
            </a:r>
            <a:endParaRPr sz="3600">
              <a:solidFill>
                <a:schemeClr val="dk1"/>
              </a:solidFill>
              <a:latin typeface="Calibri"/>
              <a:ea typeface="Calibri"/>
              <a:cs typeface="Calibri"/>
              <a:sym typeface="Calibri"/>
            </a:endParaRPr>
          </a:p>
        </p:txBody>
      </p:sp>
      <p:sp>
        <p:nvSpPr>
          <p:cNvPr id="243" name="Google Shape;243;p16"/>
          <p:cNvSpPr txBox="1"/>
          <p:nvPr/>
        </p:nvSpPr>
        <p:spPr>
          <a:xfrm>
            <a:off x="221178" y="2060071"/>
            <a:ext cx="8229600" cy="20256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dk1"/>
              </a:buClr>
              <a:buSzPts val="2400"/>
              <a:buFont typeface="Noto Sans Symbols"/>
              <a:buNone/>
            </a:pPr>
            <a:r>
              <a:rPr lang="en-GB" sz="2400">
                <a:solidFill>
                  <a:schemeClr val="dk1"/>
                </a:solidFill>
                <a:latin typeface="Calibri"/>
                <a:ea typeface="Calibri"/>
                <a:cs typeface="Calibri"/>
                <a:sym typeface="Calibri"/>
              </a:rPr>
              <a:t>Ensure </a:t>
            </a:r>
            <a:r>
              <a:rPr lang="en-GB" sz="2400">
                <a:solidFill>
                  <a:schemeClr val="dk1"/>
                </a:solidFill>
                <a:latin typeface="Calibri"/>
                <a:ea typeface="Calibri"/>
                <a:cs typeface="Calibri"/>
                <a:sym typeface="Calibri"/>
              </a:rPr>
              <a:t>that</a:t>
            </a:r>
            <a:r>
              <a:rPr lang="en-GB" sz="2400">
                <a:solidFill>
                  <a:schemeClr val="dk1"/>
                </a:solidFill>
                <a:latin typeface="Calibri"/>
                <a:ea typeface="Calibri"/>
                <a:cs typeface="Calibri"/>
                <a:sym typeface="Calibri"/>
              </a:rPr>
              <a:t> you have connected via Arbor</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Noto Sans Symbols"/>
              <a:buNone/>
            </a:pPr>
            <a:r>
              <a:t/>
            </a:r>
            <a:endParaRPr sz="2400">
              <a:solidFill>
                <a:schemeClr val="dk1"/>
              </a:solidFill>
              <a:highlight>
                <a:srgbClr val="FFFF00"/>
              </a:highlight>
              <a:latin typeface="Calibri"/>
              <a:ea typeface="Calibri"/>
              <a:cs typeface="Calibri"/>
              <a:sym typeface="Calibri"/>
            </a:endParaRPr>
          </a:p>
          <a:p>
            <a:pPr indent="0" lvl="0" marL="0" marR="0" rtl="0" algn="l">
              <a:spcBef>
                <a:spcPts val="0"/>
              </a:spcBef>
              <a:spcAft>
                <a:spcPts val="0"/>
              </a:spcAft>
              <a:buClr>
                <a:schemeClr val="dk1"/>
              </a:buClr>
              <a:buSzPts val="2400"/>
              <a:buFont typeface="Noto Sans Symbols"/>
              <a:buNone/>
            </a:pPr>
            <a:r>
              <a:t/>
            </a:r>
            <a:endParaRPr sz="2400">
              <a:solidFill>
                <a:schemeClr val="dk1"/>
              </a:solidFill>
              <a:latin typeface="Calibri"/>
              <a:ea typeface="Calibri"/>
              <a:cs typeface="Calibri"/>
              <a:sym typeface="Calibri"/>
            </a:endParaRPr>
          </a:p>
          <a:p>
            <a:pPr indent="-342900" lvl="0" marL="342900" marR="0" rtl="0" algn="ctr">
              <a:spcBef>
                <a:spcPts val="0"/>
              </a:spcBef>
              <a:spcAft>
                <a:spcPts val="0"/>
              </a:spcAft>
              <a:buClr>
                <a:schemeClr val="dk1"/>
              </a:buClr>
              <a:buSzPts val="2400"/>
              <a:buFont typeface="Noto Sans Symbols"/>
              <a:buNone/>
            </a:pPr>
            <a:r>
              <a:rPr lang="en-GB" sz="2400">
                <a:solidFill>
                  <a:schemeClr val="dk1"/>
                </a:solidFill>
                <a:latin typeface="Calibri"/>
                <a:ea typeface="Calibri"/>
                <a:cs typeface="Calibri"/>
                <a:sym typeface="Calibri"/>
              </a:rPr>
              <a:t>Follow us on X (formerly Twitter) - @rudstony5</a:t>
            </a:r>
            <a:endParaRPr/>
          </a:p>
          <a:p>
            <a:pPr indent="-342900" lvl="0" marL="342900" marR="0" rtl="0" algn="ctr">
              <a:spcBef>
                <a:spcPts val="480"/>
              </a:spcBef>
              <a:spcAft>
                <a:spcPts val="0"/>
              </a:spcAft>
              <a:buClr>
                <a:schemeClr val="dk1"/>
              </a:buClr>
              <a:buSzPts val="2400"/>
              <a:buFont typeface="Noto Sans Symbols"/>
              <a:buNone/>
            </a:pPr>
            <a:r>
              <a:t/>
            </a:r>
            <a:endParaRPr sz="2400">
              <a:solidFill>
                <a:schemeClr val="dk1"/>
              </a:solidFill>
              <a:latin typeface="Calibri"/>
              <a:ea typeface="Calibri"/>
              <a:cs typeface="Calibri"/>
              <a:sym typeface="Calibri"/>
            </a:endParaRPr>
          </a:p>
          <a:p>
            <a:pPr indent="-342900" lvl="0" marL="342900" marR="0" rtl="0" algn="ctr">
              <a:spcBef>
                <a:spcPts val="480"/>
              </a:spcBef>
              <a:spcAft>
                <a:spcPts val="0"/>
              </a:spcAft>
              <a:buClr>
                <a:schemeClr val="dk1"/>
              </a:buClr>
              <a:buSzPts val="2400"/>
              <a:buFont typeface="Noto Sans Symbols"/>
              <a:buNone/>
            </a:pPr>
            <a:r>
              <a:rPr lang="en-GB" sz="2400">
                <a:solidFill>
                  <a:schemeClr val="dk1"/>
                </a:solidFill>
                <a:latin typeface="Calibri"/>
                <a:ea typeface="Calibri"/>
                <a:cs typeface="Calibri"/>
                <a:sym typeface="Calibri"/>
              </a:rPr>
              <a:t>We look forward to getting to know you all!</a:t>
            </a:r>
            <a:endParaRPr/>
          </a:p>
        </p:txBody>
      </p:sp>
      <p:pic>
        <p:nvPicPr>
          <p:cNvPr id="244" name="Google Shape;244;p16"/>
          <p:cNvPicPr preferRelativeResize="0"/>
          <p:nvPr/>
        </p:nvPicPr>
        <p:blipFill rotWithShape="1">
          <a:blip r:embed="rId3">
            <a:alphaModFix/>
          </a:blip>
          <a:srcRect b="0" l="0" r="0" t="0"/>
          <a:stretch/>
        </p:blipFill>
        <p:spPr>
          <a:xfrm>
            <a:off x="7210387" y="74561"/>
            <a:ext cx="1476424" cy="1905617"/>
          </a:xfrm>
          <a:prstGeom prst="rect">
            <a:avLst/>
          </a:prstGeom>
          <a:noFill/>
          <a:ln>
            <a:noFill/>
          </a:ln>
        </p:spPr>
      </p:pic>
      <p:pic>
        <p:nvPicPr>
          <p:cNvPr id="245" name="Google Shape;245;p16"/>
          <p:cNvPicPr preferRelativeResize="0"/>
          <p:nvPr/>
        </p:nvPicPr>
        <p:blipFill rotWithShape="1">
          <a:blip r:embed="rId4">
            <a:alphaModFix/>
          </a:blip>
          <a:srcRect b="0" l="0" r="0" t="0"/>
          <a:stretch/>
        </p:blipFill>
        <p:spPr>
          <a:xfrm>
            <a:off x="6300900" y="4165575"/>
            <a:ext cx="2686850" cy="2686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
          <p:cNvSpPr txBox="1"/>
          <p:nvPr/>
        </p:nvSpPr>
        <p:spPr>
          <a:xfrm>
            <a:off x="462105" y="1340768"/>
            <a:ext cx="7890000" cy="526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u="sng">
                <a:solidFill>
                  <a:schemeClr val="dk1"/>
                </a:solidFill>
                <a:latin typeface="Calibri"/>
                <a:ea typeface="Calibri"/>
                <a:cs typeface="Calibri"/>
                <a:sym typeface="Calibri"/>
              </a:rPr>
              <a:t>Year 5 Team</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 Miss Kinsey-Jones – Class Teacher – Chavasse</a:t>
            </a:r>
            <a:endParaRPr sz="2800">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 Mr Robinson – Class Teacher – Attlee / Upper Phase     						    Leader (KS2)</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 Miss Conway/Miss Atkinson – Learning Support Officer</a:t>
            </a:r>
            <a:endParaRPr sz="2800">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Miss Shacklady - Additional Needs Support Assistant</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 Mr Whorton and Mr Nelson – PE </a:t>
            </a:r>
            <a:endParaRPr/>
          </a:p>
          <a:p>
            <a:pPr indent="-177800" lvl="0" marL="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 Mr Smith – Computing</a:t>
            </a: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323528" y="404664"/>
            <a:ext cx="8229600" cy="79695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1"/>
              </a:buClr>
              <a:buSzPts val="3600"/>
              <a:buFont typeface="Calibri"/>
              <a:buNone/>
            </a:pPr>
            <a:r>
              <a:rPr lang="en-GB" sz="3600">
                <a:solidFill>
                  <a:schemeClr val="dk1"/>
                </a:solidFill>
                <a:latin typeface="Calibri"/>
                <a:ea typeface="Calibri"/>
                <a:cs typeface="Calibri"/>
                <a:sym typeface="Calibri"/>
              </a:rPr>
              <a:t>English in Year 5</a:t>
            </a:r>
            <a:endParaRPr sz="3600">
              <a:solidFill>
                <a:schemeClr val="dk1"/>
              </a:solidFill>
              <a:latin typeface="Calibri"/>
              <a:ea typeface="Calibri"/>
              <a:cs typeface="Calibri"/>
              <a:sym typeface="Calibri"/>
            </a:endParaRPr>
          </a:p>
        </p:txBody>
      </p:sp>
      <p:sp>
        <p:nvSpPr>
          <p:cNvPr id="153" name="Google Shape;153;p4"/>
          <p:cNvSpPr txBox="1"/>
          <p:nvPr/>
        </p:nvSpPr>
        <p:spPr>
          <a:xfrm>
            <a:off x="323528" y="1412776"/>
            <a:ext cx="8229600" cy="50061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Key texts, high quality</a:t>
            </a:r>
            <a:endParaRPr sz="2200">
              <a:solidFill>
                <a:schemeClr val="dk1"/>
              </a:solidFill>
              <a:latin typeface="Calibri"/>
              <a:ea typeface="Calibri"/>
              <a:cs typeface="Calibri"/>
              <a:sym typeface="Calibri"/>
            </a:endParaRPr>
          </a:p>
          <a:p>
            <a:pPr indent="-342900" lvl="0" marL="342900" marR="0" rtl="0" algn="l">
              <a:spcBef>
                <a:spcPts val="44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Spellings – Weekly spellings on Spelling shed</a:t>
            </a:r>
            <a:endParaRPr sz="2200">
              <a:solidFill>
                <a:schemeClr val="dk1"/>
              </a:solidFill>
              <a:highlight>
                <a:srgbClr val="FFFF00"/>
              </a:highlight>
              <a:latin typeface="Calibri"/>
              <a:ea typeface="Calibri"/>
              <a:cs typeface="Calibri"/>
              <a:sym typeface="Calibri"/>
            </a:endParaRPr>
          </a:p>
          <a:p>
            <a:pPr indent="-342900" lvl="0" marL="342900" marR="0" rtl="0" algn="l">
              <a:spcBef>
                <a:spcPts val="44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Expectations of presentation – children should be working towards joined handwriting. Please refer to Handwriting Policy on the school website.</a:t>
            </a:r>
            <a:endParaRPr sz="2200">
              <a:solidFill>
                <a:schemeClr val="dk1"/>
              </a:solidFill>
              <a:latin typeface="Calibri"/>
              <a:ea typeface="Calibri"/>
              <a:cs typeface="Calibri"/>
              <a:sym typeface="Calibri"/>
            </a:endParaRPr>
          </a:p>
          <a:p>
            <a:pPr indent="-342900" lvl="0" marL="342900" marR="0" rtl="0" algn="l">
              <a:spcBef>
                <a:spcPts val="44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Writing for a purpose – we endeavour to make links to our class text to enable writing to have a clear purpose</a:t>
            </a:r>
            <a:endParaRPr/>
          </a:p>
          <a:p>
            <a:pPr indent="-342900" lvl="0" marL="342900" marR="0" rtl="0" algn="l">
              <a:spcBef>
                <a:spcPts val="44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Key text – James and The Giant Peach</a:t>
            </a:r>
            <a:endParaRPr sz="2200">
              <a:solidFill>
                <a:schemeClr val="dk1"/>
              </a:solidFill>
              <a:latin typeface="Calibri"/>
              <a:ea typeface="Calibri"/>
              <a:cs typeface="Calibri"/>
              <a:sym typeface="Calibri"/>
            </a:endParaRPr>
          </a:p>
          <a:p>
            <a:pPr indent="-342900" lvl="0" marL="342900" marR="0" rtl="0" algn="l">
              <a:spcBef>
                <a:spcPts val="44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Reading –  Weekly whole class text and independent comprehension / independent reading with teacher</a:t>
            </a:r>
            <a:endParaRPr sz="2200">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Noto Sans Symbols"/>
              <a:buNone/>
            </a:pPr>
            <a:r>
              <a:t/>
            </a:r>
            <a:endParaRPr sz="3200">
              <a:solidFill>
                <a:schemeClr val="dk1"/>
              </a:solidFill>
              <a:latin typeface="Arial"/>
              <a:ea typeface="Arial"/>
              <a:cs typeface="Arial"/>
              <a:sym typeface="Arial"/>
            </a:endParaRPr>
          </a:p>
          <a:p>
            <a:pPr indent="-139700" lvl="0" marL="342900" marR="0" rtl="0" algn="l">
              <a:spcBef>
                <a:spcPts val="640"/>
              </a:spcBef>
              <a:spcAft>
                <a:spcPts val="0"/>
              </a:spcAft>
              <a:buClr>
                <a:schemeClr val="dk1"/>
              </a:buClr>
              <a:buSzPts val="3200"/>
              <a:buFont typeface="Comic Sans MS"/>
              <a:buNone/>
            </a:pPr>
            <a:r>
              <a:t/>
            </a:r>
            <a:endParaRPr sz="3200">
              <a:solidFill>
                <a:schemeClr val="dk1"/>
              </a:solidFill>
              <a:latin typeface="Arial"/>
              <a:ea typeface="Arial"/>
              <a:cs typeface="Arial"/>
              <a:sym typeface="Arial"/>
            </a:endParaRPr>
          </a:p>
        </p:txBody>
      </p:sp>
      <p:pic>
        <p:nvPicPr>
          <p:cNvPr id="154" name="Google Shape;154;p4"/>
          <p:cNvPicPr preferRelativeResize="0"/>
          <p:nvPr/>
        </p:nvPicPr>
        <p:blipFill rotWithShape="1">
          <a:blip r:embed="rId3">
            <a:alphaModFix/>
          </a:blip>
          <a:srcRect b="11391" l="0" r="0" t="0"/>
          <a:stretch/>
        </p:blipFill>
        <p:spPr>
          <a:xfrm>
            <a:off x="6804248" y="275654"/>
            <a:ext cx="967601" cy="9259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txBox="1"/>
          <p:nvPr>
            <p:ph type="title"/>
          </p:nvPr>
        </p:nvSpPr>
        <p:spPr>
          <a:xfrm>
            <a:off x="457200" y="418291"/>
            <a:ext cx="6729537" cy="63408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2"/>
              </a:buClr>
              <a:buSzPts val="3000"/>
              <a:buFont typeface="Calibri"/>
              <a:buNone/>
            </a:pPr>
            <a:r>
              <a:rPr lang="en-GB">
                <a:latin typeface="Calibri"/>
                <a:ea typeface="Calibri"/>
                <a:cs typeface="Calibri"/>
                <a:sym typeface="Calibri"/>
              </a:rPr>
              <a:t>End of Year expectations (on website) </a:t>
            </a:r>
            <a:endParaRPr>
              <a:latin typeface="Calibri"/>
              <a:ea typeface="Calibri"/>
              <a:cs typeface="Calibri"/>
              <a:sym typeface="Calibri"/>
            </a:endParaRPr>
          </a:p>
        </p:txBody>
      </p:sp>
      <p:sp>
        <p:nvSpPr>
          <p:cNvPr id="160" name="Google Shape;160;p5"/>
          <p:cNvSpPr txBox="1"/>
          <p:nvPr>
            <p:ph idx="1" type="body"/>
          </p:nvPr>
        </p:nvSpPr>
        <p:spPr>
          <a:xfrm>
            <a:off x="457200" y="1412776"/>
            <a:ext cx="7467600" cy="4873752"/>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1680"/>
              <a:buChar char="🞆"/>
            </a:pPr>
            <a:r>
              <a:rPr lang="en-GB">
                <a:latin typeface="Calibri"/>
                <a:ea typeface="Calibri"/>
                <a:cs typeface="Calibri"/>
                <a:sym typeface="Calibri"/>
              </a:rPr>
              <a:t>Reading:</a:t>
            </a:r>
            <a:endParaRPr/>
          </a:p>
          <a:p>
            <a:pPr indent="-167640" lvl="0" marL="274320" rtl="0" algn="l">
              <a:spcBef>
                <a:spcPts val="600"/>
              </a:spcBef>
              <a:spcAft>
                <a:spcPts val="0"/>
              </a:spcAft>
              <a:buSzPts val="1680"/>
              <a:buNone/>
            </a:pPr>
            <a:r>
              <a:t/>
            </a:r>
            <a:endParaRPr/>
          </a:p>
        </p:txBody>
      </p:sp>
      <p:sp>
        <p:nvSpPr>
          <p:cNvPr id="161" name="Google Shape;161;p5"/>
          <p:cNvSpPr/>
          <p:nvPr/>
        </p:nvSpPr>
        <p:spPr>
          <a:xfrm>
            <a:off x="917575" y="2249488"/>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Arial"/>
              <a:ea typeface="Arial"/>
              <a:cs typeface="Arial"/>
              <a:sym typeface="Arial"/>
            </a:endParaRPr>
          </a:p>
        </p:txBody>
      </p:sp>
      <p:graphicFrame>
        <p:nvGraphicFramePr>
          <p:cNvPr id="162" name="Google Shape;162;p5"/>
          <p:cNvGraphicFramePr/>
          <p:nvPr/>
        </p:nvGraphicFramePr>
        <p:xfrm>
          <a:off x="918210" y="2133582"/>
          <a:ext cx="3000000" cy="3000000"/>
        </p:xfrm>
        <a:graphic>
          <a:graphicData uri="http://schemas.openxmlformats.org/drawingml/2006/table">
            <a:tbl>
              <a:tblPr>
                <a:noFill/>
                <a:tableStyleId>{DF9A0F32-5901-4A67-8135-5B4393FB3D19}</a:tableStyleId>
              </a:tblPr>
              <a:tblGrid>
                <a:gridCol w="2369825"/>
                <a:gridCol w="4175750"/>
              </a:tblGrid>
              <a:tr h="549275">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Decoding/ Phonics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Read words automatically if they are very familiar.</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Decode words quickly and silently because their sounding and blending routine is now well established.</a:t>
                      </a:r>
                      <a:endParaRPr/>
                    </a:p>
                    <a:p>
                      <a:pPr indent="0" lvl="0" marL="0" marR="0" rtl="0" algn="just">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05500">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Prediction, inference &amp; deduction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Reads ahead to help with fluency &amp; expression.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Comments on plot, setting &amp; characters in familiar &amp; unfamiliar stories.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Recounts main themes &amp; events.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Comments on structure of the text. </a:t>
                      </a:r>
                      <a:endParaRPr sz="12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0700">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Intonation and Expression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Use commas, question marks &amp; exclamation marks to vary expression.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Read aloud with expression &amp; intonation </a:t>
                      </a:r>
                      <a:endParaRPr sz="12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05500">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Grammatical Features </a:t>
                      </a:r>
                      <a:endParaRPr sz="11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n-GB" sz="1200" u="none" cap="none" strike="noStrike">
                          <a:latin typeface="Calibri"/>
                          <a:ea typeface="Calibri"/>
                          <a:cs typeface="Calibri"/>
                          <a:sym typeface="Calibri"/>
                        </a:rPr>
                        <a:t>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Recognise: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 speech marks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 contractions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Identify past/present tense.</a:t>
                      </a:r>
                      <a:endParaRPr/>
                    </a:p>
                    <a:p>
                      <a:pPr indent="0" lvl="0" marL="0" marR="0" rtl="0" algn="just">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6700">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Research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Use contents page and index to locate information.</a:t>
                      </a:r>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type="title"/>
          </p:nvPr>
        </p:nvSpPr>
        <p:spPr>
          <a:xfrm>
            <a:off x="755576" y="559815"/>
            <a:ext cx="7467600" cy="57188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0C0C0C"/>
              </a:buClr>
              <a:buSzPts val="3000"/>
              <a:buFont typeface="Calibri"/>
              <a:buNone/>
            </a:pPr>
            <a:r>
              <a:rPr lang="en-GB">
                <a:solidFill>
                  <a:srgbClr val="0C0C0C"/>
                </a:solidFill>
                <a:latin typeface="Calibri"/>
                <a:ea typeface="Calibri"/>
                <a:cs typeface="Calibri"/>
                <a:sym typeface="Calibri"/>
              </a:rPr>
              <a:t>End of Year expectations (on website) </a:t>
            </a:r>
            <a:endParaRPr/>
          </a:p>
        </p:txBody>
      </p:sp>
      <p:sp>
        <p:nvSpPr>
          <p:cNvPr id="168" name="Google Shape;168;p6"/>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1680"/>
              <a:buChar char="🞆"/>
            </a:pPr>
            <a:r>
              <a:rPr lang="en-GB">
                <a:latin typeface="Calibri"/>
                <a:ea typeface="Calibri"/>
                <a:cs typeface="Calibri"/>
                <a:sym typeface="Calibri"/>
              </a:rPr>
              <a:t>Writing:</a:t>
            </a:r>
            <a:endParaRPr/>
          </a:p>
          <a:p>
            <a:pPr indent="-167640" lvl="0" marL="274320" rtl="0" algn="l">
              <a:spcBef>
                <a:spcPts val="600"/>
              </a:spcBef>
              <a:spcAft>
                <a:spcPts val="0"/>
              </a:spcAft>
              <a:buSzPts val="1680"/>
              <a:buNone/>
            </a:pPr>
            <a:r>
              <a:t/>
            </a:r>
            <a:endParaRPr/>
          </a:p>
        </p:txBody>
      </p:sp>
      <p:graphicFrame>
        <p:nvGraphicFramePr>
          <p:cNvPr id="169" name="Google Shape;169;p6"/>
          <p:cNvGraphicFramePr/>
          <p:nvPr/>
        </p:nvGraphicFramePr>
        <p:xfrm>
          <a:off x="948372" y="2354516"/>
          <a:ext cx="3000000" cy="3000000"/>
        </p:xfrm>
        <a:graphic>
          <a:graphicData uri="http://schemas.openxmlformats.org/drawingml/2006/table">
            <a:tbl>
              <a:tblPr>
                <a:noFill/>
                <a:tableStyleId>{DF9A0F32-5901-4A67-8135-5B4393FB3D19}</a:tableStyleId>
              </a:tblPr>
              <a:tblGrid>
                <a:gridCol w="2348225"/>
                <a:gridCol w="4137025"/>
              </a:tblGrid>
              <a:tr h="1071250">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Sentence &amp; text structure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Demarcate most sentence with capital letters and full stops and use question marks correctly.</a:t>
                      </a:r>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Use expanded noun phrases to add description &amp; specification.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Write using co-ordination ( or, and, but ) and some subordination (when, if, that, because).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Correct &amp; consistent use of present tense &amp; past tense.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Correct use of verb tenses.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6200">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Punctuation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Correct &amp; consistent use of: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Capital letters.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Full stops.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Question marks.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Exclamation marks.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Commas in a list. </a:t>
                      </a:r>
                      <a:endParaRPr sz="1100" u="none" cap="none" strike="noStrike">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Apostrophe (omission).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Paragraphing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Write under headings [as introduction to paragraphs].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Handwriting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latin typeface="Calibri"/>
                          <a:ea typeface="Calibri"/>
                          <a:cs typeface="Calibri"/>
                          <a:sym typeface="Calibri"/>
                        </a:rPr>
                        <a:t>Evidence of diagonal &amp; horizontal strokes to join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txBox="1"/>
          <p:nvPr>
            <p:ph type="title"/>
          </p:nvPr>
        </p:nvSpPr>
        <p:spPr>
          <a:xfrm>
            <a:off x="539552" y="188640"/>
            <a:ext cx="8229600" cy="72494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3600"/>
              <a:buFont typeface="Calibri"/>
              <a:buNone/>
            </a:pPr>
            <a:r>
              <a:rPr lang="en-GB" sz="3600">
                <a:solidFill>
                  <a:schemeClr val="dk1"/>
                </a:solidFill>
                <a:latin typeface="Calibri"/>
                <a:ea typeface="Calibri"/>
                <a:cs typeface="Calibri"/>
                <a:sym typeface="Calibri"/>
              </a:rPr>
              <a:t>Maths</a:t>
            </a:r>
            <a:endParaRPr sz="3600">
              <a:solidFill>
                <a:schemeClr val="dk1"/>
              </a:solidFill>
              <a:latin typeface="Calibri"/>
              <a:ea typeface="Calibri"/>
              <a:cs typeface="Calibri"/>
              <a:sym typeface="Calibri"/>
            </a:endParaRPr>
          </a:p>
        </p:txBody>
      </p:sp>
      <p:sp>
        <p:nvSpPr>
          <p:cNvPr id="175" name="Google Shape;175;p7"/>
          <p:cNvSpPr txBox="1"/>
          <p:nvPr/>
        </p:nvSpPr>
        <p:spPr>
          <a:xfrm>
            <a:off x="251520" y="948706"/>
            <a:ext cx="8572500" cy="557663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 </a:t>
            </a:r>
            <a:r>
              <a:rPr lang="en-GB" sz="2200">
                <a:solidFill>
                  <a:schemeClr val="dk1"/>
                </a:solidFill>
                <a:latin typeface="Calibri"/>
                <a:ea typeface="Calibri"/>
                <a:cs typeface="Calibri"/>
                <a:sym typeface="Calibri"/>
              </a:rPr>
              <a:t>We use Maths No Problem which uses Singapore Maths    </a:t>
            </a:r>
            <a:endParaRPr/>
          </a:p>
          <a:p>
            <a:pPr indent="0" lvl="0" marL="0" marR="0" rtl="0" algn="l">
              <a:spcBef>
                <a:spcPts val="440"/>
              </a:spcBef>
              <a:spcAft>
                <a:spcPts val="0"/>
              </a:spcAft>
              <a:buNone/>
            </a:pPr>
            <a:r>
              <a:rPr lang="en-GB" sz="2200">
                <a:solidFill>
                  <a:schemeClr val="dk1"/>
                </a:solidFill>
                <a:latin typeface="Calibri"/>
                <a:ea typeface="Calibri"/>
                <a:cs typeface="Calibri"/>
                <a:sym typeface="Calibri"/>
              </a:rPr>
              <a:t>      methodology. </a:t>
            </a:r>
            <a:endParaRPr/>
          </a:p>
          <a:p>
            <a:pPr indent="0" lvl="0" marL="0" marR="0" rtl="0" algn="l">
              <a:spcBef>
                <a:spcPts val="440"/>
              </a:spcBef>
              <a:spcAft>
                <a:spcPts val="0"/>
              </a:spcAft>
              <a:buNone/>
            </a:pPr>
            <a:r>
              <a:rPr lang="en-GB" sz="2200" u="sng">
                <a:solidFill>
                  <a:srgbClr val="000000"/>
                </a:solidFill>
                <a:latin typeface="Calibri"/>
                <a:ea typeface="Calibri"/>
                <a:cs typeface="Calibri"/>
                <a:sym typeface="Calibri"/>
                <a:hlinkClick r:id="rId3">
                  <a:extLst>
                    <a:ext uri="{A12FA001-AC4F-418D-AE19-62706E023703}">
                      <ahyp:hlinkClr val="tx"/>
                    </a:ext>
                  </a:extLst>
                </a:hlinkClick>
              </a:rPr>
              <a:t>   https://mathsnoproblem.com/en/parent-videos/</a:t>
            </a:r>
            <a:endParaRPr sz="2200">
              <a:solidFill>
                <a:schemeClr val="dk1"/>
              </a:solidFill>
              <a:latin typeface="Calibri"/>
              <a:ea typeface="Calibri"/>
              <a:cs typeface="Calibri"/>
              <a:sym typeface="Calibri"/>
            </a:endParaRPr>
          </a:p>
          <a:p>
            <a:pPr indent="-342900" lvl="0" marL="342900" marR="0" rtl="0" algn="l">
              <a:spcBef>
                <a:spcPts val="44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Areas of learning this term – </a:t>
            </a:r>
            <a:endParaRPr/>
          </a:p>
          <a:p>
            <a:pPr indent="0" lvl="0" marL="0" marR="0" rtl="0" algn="l">
              <a:spcBef>
                <a:spcPts val="440"/>
              </a:spcBef>
              <a:spcAft>
                <a:spcPts val="0"/>
              </a:spcAft>
              <a:buNone/>
            </a:pPr>
            <a:r>
              <a:rPr lang="en-GB" sz="2200">
                <a:solidFill>
                  <a:schemeClr val="dk1"/>
                </a:solidFill>
                <a:latin typeface="Calibri"/>
                <a:ea typeface="Calibri"/>
                <a:cs typeface="Calibri"/>
                <a:sym typeface="Calibri"/>
              </a:rPr>
              <a:t>     Place Value: Numbers to 100, Number Bonds and Number Patterns</a:t>
            </a:r>
            <a:endParaRPr/>
          </a:p>
          <a:p>
            <a:pPr indent="0" lvl="0" marL="0" marR="0" rtl="0" algn="l">
              <a:spcBef>
                <a:spcPts val="440"/>
              </a:spcBef>
              <a:spcAft>
                <a:spcPts val="0"/>
              </a:spcAft>
              <a:buNone/>
            </a:pPr>
            <a:r>
              <a:rPr lang="en-GB" sz="2200">
                <a:solidFill>
                  <a:schemeClr val="dk1"/>
                </a:solidFill>
                <a:latin typeface="Calibri"/>
                <a:ea typeface="Calibri"/>
                <a:cs typeface="Calibri"/>
                <a:sym typeface="Calibri"/>
              </a:rPr>
              <a:t>     Addition and Subtraction: Number bond diagrams, continue with the</a:t>
            </a:r>
            <a:endParaRPr/>
          </a:p>
          <a:p>
            <a:pPr indent="0" lvl="0" marL="0" marR="0" rtl="0" algn="l">
              <a:spcBef>
                <a:spcPts val="440"/>
              </a:spcBef>
              <a:spcAft>
                <a:spcPts val="0"/>
              </a:spcAft>
              <a:buNone/>
            </a:pPr>
            <a:r>
              <a:rPr lang="en-GB" sz="2200">
                <a:solidFill>
                  <a:schemeClr val="dk1"/>
                </a:solidFill>
                <a:latin typeface="Calibri"/>
                <a:ea typeface="Calibri"/>
                <a:cs typeface="Calibri"/>
                <a:sym typeface="Calibri"/>
              </a:rPr>
              <a:t>     standard column method</a:t>
            </a:r>
            <a:endParaRPr/>
          </a:p>
          <a:p>
            <a:pPr indent="0" lvl="0" marL="0" marR="0" rtl="0" algn="l">
              <a:spcBef>
                <a:spcPts val="440"/>
              </a:spcBef>
              <a:spcAft>
                <a:spcPts val="0"/>
              </a:spcAft>
              <a:buNone/>
            </a:pPr>
            <a:r>
              <a:rPr lang="en-GB" sz="2200">
                <a:solidFill>
                  <a:schemeClr val="dk1"/>
                </a:solidFill>
                <a:latin typeface="Calibri"/>
                <a:ea typeface="Calibri"/>
                <a:cs typeface="Calibri"/>
                <a:sym typeface="Calibri"/>
              </a:rPr>
              <a:t>     Multiplication: Multiplication as equal groups</a:t>
            </a:r>
            <a:r>
              <a:rPr lang="en-GB"/>
              <a:t>,</a:t>
            </a:r>
            <a:r>
              <a:rPr lang="en-GB" sz="2200">
                <a:solidFill>
                  <a:schemeClr val="dk1"/>
                </a:solidFill>
                <a:latin typeface="Calibri"/>
                <a:ea typeface="Calibri"/>
                <a:cs typeface="Calibri"/>
                <a:sym typeface="Calibri"/>
              </a:rPr>
              <a:t> times tables, factors and __multiples</a:t>
            </a:r>
            <a:endParaRPr sz="2200">
              <a:solidFill>
                <a:schemeClr val="dk1"/>
              </a:solidFill>
              <a:latin typeface="Calibri"/>
              <a:ea typeface="Calibri"/>
              <a:cs typeface="Calibri"/>
              <a:sym typeface="Calibri"/>
            </a:endParaRPr>
          </a:p>
          <a:p>
            <a:pPr indent="-342900" lvl="0" marL="342900" marR="0" rtl="0" algn="l">
              <a:spcBef>
                <a:spcPts val="44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Presentation of work – Children are expected to take care of their workbooks and present their work neatly, numbers orientated correctly.</a:t>
            </a:r>
            <a:endParaRPr/>
          </a:p>
          <a:p>
            <a:pPr indent="-342900" lvl="0" marL="342900" marR="0" rtl="0" algn="l">
              <a:spcBef>
                <a:spcPts val="44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Basic Skills – Daily maths workouts to revisit and embed underlying Maths skills needed to access the Year 5 curriculum - this will be done in smaller groups.</a:t>
            </a:r>
            <a:endParaRPr sz="22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Noto Sans Symbols"/>
              <a:buNone/>
            </a:pPr>
            <a:r>
              <a:t/>
            </a:r>
            <a:endParaRPr sz="2400">
              <a:solidFill>
                <a:schemeClr val="dk1"/>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8"/>
          <p:cNvSpPr txBox="1"/>
          <p:nvPr>
            <p:ph type="title"/>
          </p:nvPr>
        </p:nvSpPr>
        <p:spPr>
          <a:xfrm>
            <a:off x="457200" y="137617"/>
            <a:ext cx="7467600" cy="70609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0C0C0C"/>
              </a:buClr>
              <a:buSzPts val="3000"/>
              <a:buFont typeface="Calibri"/>
              <a:buNone/>
            </a:pPr>
            <a:r>
              <a:rPr lang="en-GB">
                <a:solidFill>
                  <a:srgbClr val="0C0C0C"/>
                </a:solidFill>
                <a:latin typeface="Calibri"/>
                <a:ea typeface="Calibri"/>
                <a:cs typeface="Calibri"/>
                <a:sym typeface="Calibri"/>
              </a:rPr>
              <a:t>End of Year expectations (on website) </a:t>
            </a:r>
            <a:endParaRPr/>
          </a:p>
        </p:txBody>
      </p:sp>
      <p:sp>
        <p:nvSpPr>
          <p:cNvPr id="181" name="Google Shape;181;p8"/>
          <p:cNvSpPr txBox="1"/>
          <p:nvPr>
            <p:ph idx="1" type="body"/>
          </p:nvPr>
        </p:nvSpPr>
        <p:spPr>
          <a:xfrm>
            <a:off x="457200" y="869996"/>
            <a:ext cx="7467600" cy="4873752"/>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1680"/>
              <a:buChar char="🞆"/>
            </a:pPr>
            <a:r>
              <a:rPr lang="en-GB">
                <a:latin typeface="Calibri"/>
                <a:ea typeface="Calibri"/>
                <a:cs typeface="Calibri"/>
                <a:sym typeface="Calibri"/>
              </a:rPr>
              <a:t>Maths:</a:t>
            </a:r>
            <a:endParaRPr/>
          </a:p>
          <a:p>
            <a:pPr indent="-167640" lvl="0" marL="274320" rtl="0" algn="l">
              <a:spcBef>
                <a:spcPts val="600"/>
              </a:spcBef>
              <a:spcAft>
                <a:spcPts val="0"/>
              </a:spcAft>
              <a:buSzPts val="1680"/>
              <a:buNone/>
            </a:pPr>
            <a:r>
              <a:t/>
            </a:r>
            <a:endParaRPr/>
          </a:p>
        </p:txBody>
      </p:sp>
      <p:graphicFrame>
        <p:nvGraphicFramePr>
          <p:cNvPr id="182" name="Google Shape;182;p8"/>
          <p:cNvGraphicFramePr/>
          <p:nvPr/>
        </p:nvGraphicFramePr>
        <p:xfrm>
          <a:off x="876300" y="1412776"/>
          <a:ext cx="3000000" cy="3000000"/>
        </p:xfrm>
        <a:graphic>
          <a:graphicData uri="http://schemas.openxmlformats.org/drawingml/2006/table">
            <a:tbl>
              <a:tblPr>
                <a:noFill/>
                <a:tableStyleId>{DF9A0F32-5901-4A67-8135-5B4393FB3D19}</a:tableStyleId>
              </a:tblPr>
              <a:tblGrid>
                <a:gridCol w="1897375"/>
                <a:gridCol w="4732025"/>
              </a:tblGrid>
              <a:tr h="437825">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Counting &amp; ordering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Compare &amp; order numbers up to 100.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7825">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Numbers &amp;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more/less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Read &amp; write all numbers to 100 in digits &amp; words.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Say 10 more/less than any number to 100.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7825">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Tables &amp; multiples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Count in multiples of 2, 3 &amp; 5 &amp; 10 from any number up to 100.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Recall &amp; use multiplication &amp; division facts for 2, 5 &amp; 10 tables.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7825">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Bonds &amp; Facts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Recall &amp; use +/- facts to 20.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Derive &amp; use related facts to 100.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7825">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Place value &amp; rounding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Recognise place value of any 2-digit number.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13475">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Calculations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Add &amp; subtract: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o 2-digit numbers &amp; ones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o 2-digit numbers &amp; tens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o Two 2-digit numbers</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o Three 1-digit  numbers</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Recognise &amp; use inverse.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7825">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Calculations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x/÷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Calculate &amp; write multiplication &amp; division calculations.</a:t>
                      </a:r>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Recognise &amp; use inverse.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7825">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Fractions &amp; percentages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Recognise, find, name &amp; write ½ 1/3; 1/4; 2/4; 3/4. </a:t>
                      </a:r>
                      <a:endParaRPr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Recognise equivalence of simple fractions. </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325">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Measures</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Read the time on a clock to the nearest 15 minutes.</a:t>
                      </a:r>
                      <a:endParaRPr/>
                    </a:p>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Use different coins to make the same amount.</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0675">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Shape</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GB" sz="1200" u="none" cap="none" strike="noStrike">
                          <a:solidFill>
                            <a:schemeClr val="dk1"/>
                          </a:solidFill>
                          <a:latin typeface="Calibri"/>
                          <a:ea typeface="Calibri"/>
                          <a:cs typeface="Calibri"/>
                          <a:sym typeface="Calibri"/>
                        </a:rPr>
                        <a:t>Name and describe properties of 2D and 3D shapes, including side, vertices, edges, faces and lines of symmetry.</a:t>
                      </a:r>
                      <a:endParaRPr sz="1200" u="none" cap="none" strike="noStrike">
                        <a:solidFill>
                          <a:schemeClr val="dk1"/>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txBox="1"/>
          <p:nvPr>
            <p:ph type="title"/>
          </p:nvPr>
        </p:nvSpPr>
        <p:spPr>
          <a:xfrm>
            <a:off x="457200" y="404664"/>
            <a:ext cx="8229600" cy="508918"/>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GB" sz="3600">
                <a:solidFill>
                  <a:schemeClr val="dk1"/>
                </a:solidFill>
                <a:latin typeface="Calibri"/>
                <a:ea typeface="Calibri"/>
                <a:cs typeface="Calibri"/>
                <a:sym typeface="Calibri"/>
              </a:rPr>
              <a:t>Homework</a:t>
            </a:r>
            <a:endParaRPr sz="3600">
              <a:solidFill>
                <a:schemeClr val="dk1"/>
              </a:solidFill>
              <a:latin typeface="Calibri"/>
              <a:ea typeface="Calibri"/>
              <a:cs typeface="Calibri"/>
              <a:sym typeface="Calibri"/>
            </a:endParaRPr>
          </a:p>
        </p:txBody>
      </p:sp>
      <p:sp>
        <p:nvSpPr>
          <p:cNvPr id="188" name="Google Shape;188;p9"/>
          <p:cNvSpPr txBox="1"/>
          <p:nvPr/>
        </p:nvSpPr>
        <p:spPr>
          <a:xfrm>
            <a:off x="429445" y="913582"/>
            <a:ext cx="8229600" cy="5755778"/>
          </a:xfrm>
          <a:prstGeom prst="rect">
            <a:avLst/>
          </a:prstGeom>
          <a:noFill/>
          <a:ln>
            <a:noFill/>
          </a:ln>
        </p:spPr>
        <p:txBody>
          <a:bodyPr anchorCtr="0" anchor="t" bIns="45700" lIns="91425" spcFirstLastPara="1" rIns="91425" wrap="square" tIns="45700">
            <a:noAutofit/>
          </a:bodyPr>
          <a:lstStyle/>
          <a:p>
            <a:pPr indent="-330200" lvl="0" marL="342900" marR="0" rtl="0" algn="l">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Comprehension –  computer based reading comprehension (Google Classroom), set every Friday.</a:t>
            </a:r>
            <a:endParaRPr sz="1200"/>
          </a:p>
          <a:p>
            <a:pPr indent="0" lvl="0" marL="0" marR="0" rtl="0" algn="l">
              <a:spcBef>
                <a:spcPts val="480"/>
              </a:spcBef>
              <a:spcAft>
                <a:spcPts val="0"/>
              </a:spcAft>
              <a:buNone/>
            </a:pPr>
            <a:r>
              <a:t/>
            </a:r>
            <a:endParaRPr sz="2200">
              <a:solidFill>
                <a:schemeClr val="dk1"/>
              </a:solidFill>
              <a:latin typeface="Calibri"/>
              <a:ea typeface="Calibri"/>
              <a:cs typeface="Calibri"/>
              <a:sym typeface="Calibri"/>
            </a:endParaRPr>
          </a:p>
          <a:p>
            <a:pPr indent="-330200" lvl="0" marL="342900" marR="0" rtl="0" algn="l">
              <a:spcBef>
                <a:spcPts val="48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Maths Shed - games based on current learning, weekly assignments</a:t>
            </a:r>
            <a:endParaRPr sz="2200">
              <a:solidFill>
                <a:schemeClr val="dk1"/>
              </a:solidFill>
              <a:latin typeface="Calibri"/>
              <a:ea typeface="Calibri"/>
              <a:cs typeface="Calibri"/>
              <a:sym typeface="Calibri"/>
            </a:endParaRPr>
          </a:p>
          <a:p>
            <a:pPr indent="0" lvl="0" marL="0" marR="0" rtl="0" algn="l">
              <a:spcBef>
                <a:spcPts val="480"/>
              </a:spcBef>
              <a:spcAft>
                <a:spcPts val="0"/>
              </a:spcAft>
              <a:buNone/>
            </a:pPr>
            <a:r>
              <a:t/>
            </a:r>
            <a:endParaRPr sz="2200">
              <a:solidFill>
                <a:schemeClr val="dk1"/>
              </a:solidFill>
              <a:latin typeface="Calibri"/>
              <a:ea typeface="Calibri"/>
              <a:cs typeface="Calibri"/>
              <a:sym typeface="Calibri"/>
            </a:endParaRPr>
          </a:p>
          <a:p>
            <a:pPr indent="-368300" lvl="0" marL="457200" rtl="0" algn="l">
              <a:spcBef>
                <a:spcPts val="48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Spelling Shed – computer based spelling games, weekly assignments. </a:t>
            </a:r>
            <a:endParaRPr sz="2200">
              <a:solidFill>
                <a:schemeClr val="dk1"/>
              </a:solidFill>
              <a:latin typeface="Calibri"/>
              <a:ea typeface="Calibri"/>
              <a:cs typeface="Calibri"/>
              <a:sym typeface="Calibri"/>
            </a:endParaRPr>
          </a:p>
          <a:p>
            <a:pPr indent="0" lvl="0" marL="457200" rtl="0" algn="l">
              <a:spcBef>
                <a:spcPts val="480"/>
              </a:spcBef>
              <a:spcAft>
                <a:spcPts val="0"/>
              </a:spcAft>
              <a:buNone/>
            </a:pPr>
            <a:r>
              <a:t/>
            </a:r>
            <a:endParaRPr sz="2200">
              <a:solidFill>
                <a:schemeClr val="dk1"/>
              </a:solidFill>
              <a:latin typeface="Calibri"/>
              <a:ea typeface="Calibri"/>
              <a:cs typeface="Calibri"/>
              <a:sym typeface="Calibri"/>
            </a:endParaRPr>
          </a:p>
          <a:p>
            <a:pPr indent="-330200" lvl="0" marL="342900" marR="0" rtl="0" algn="l">
              <a:spcBef>
                <a:spcPts val="48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TT Rock Stars – developing fluency in maths through games. </a:t>
            </a:r>
            <a:endParaRPr sz="1200">
              <a:highlight>
                <a:srgbClr val="FFFF00"/>
              </a:highlight>
            </a:endParaRPr>
          </a:p>
          <a:p>
            <a:pPr indent="0" lvl="0" marL="0" marR="0" rtl="0" algn="l">
              <a:spcBef>
                <a:spcPts val="480"/>
              </a:spcBef>
              <a:spcAft>
                <a:spcPts val="0"/>
              </a:spcAft>
              <a:buNone/>
            </a:pPr>
            <a:r>
              <a:t/>
            </a:r>
            <a:endParaRPr sz="2200">
              <a:solidFill>
                <a:schemeClr val="dk1"/>
              </a:solidFill>
              <a:latin typeface="Calibri"/>
              <a:ea typeface="Calibri"/>
              <a:cs typeface="Calibri"/>
              <a:sym typeface="Calibri"/>
            </a:endParaRPr>
          </a:p>
          <a:p>
            <a:pPr indent="-330200" lvl="0" marL="342900" marR="0" rtl="0" algn="l">
              <a:spcBef>
                <a:spcPts val="48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Learning Logs – Link to class work, supports learning. Children share their Learning Logs with classmates. This homework can be presented as writing, drawings, photographs or diagrams. Choose the best way for your child to learn. </a:t>
            </a:r>
            <a:endParaRPr sz="2200">
              <a:solidFill>
                <a:schemeClr val="dk1"/>
              </a:solidFill>
              <a:latin typeface="Calibri"/>
              <a:ea typeface="Calibri"/>
              <a:cs typeface="Calibri"/>
              <a:sym typeface="Calibri"/>
            </a:endParaRPr>
          </a:p>
          <a:p>
            <a:pPr indent="0" lvl="0" marL="0" marR="0" rtl="0" algn="l">
              <a:spcBef>
                <a:spcPts val="480"/>
              </a:spcBef>
              <a:spcAft>
                <a:spcPts val="0"/>
              </a:spcAft>
              <a:buNone/>
            </a:pPr>
            <a:r>
              <a:rPr lang="en-GB" sz="2200">
                <a:solidFill>
                  <a:schemeClr val="dk1"/>
                </a:solidFill>
                <a:latin typeface="Calibri"/>
                <a:ea typeface="Calibri"/>
                <a:cs typeface="Calibri"/>
                <a:sym typeface="Calibri"/>
              </a:rPr>
              <a:t>				(fortnightly 1</a:t>
            </a:r>
            <a:r>
              <a:rPr baseline="30000" lang="en-GB" sz="2200">
                <a:solidFill>
                  <a:schemeClr val="dk1"/>
                </a:solidFill>
                <a:latin typeface="Calibri"/>
                <a:ea typeface="Calibri"/>
                <a:cs typeface="Calibri"/>
                <a:sym typeface="Calibri"/>
              </a:rPr>
              <a:t>st</a:t>
            </a:r>
            <a:r>
              <a:rPr lang="en-GB" sz="2200">
                <a:solidFill>
                  <a:schemeClr val="dk1"/>
                </a:solidFill>
                <a:latin typeface="Calibri"/>
                <a:ea typeface="Calibri"/>
                <a:cs typeface="Calibri"/>
                <a:sym typeface="Calibri"/>
              </a:rPr>
              <a:t> one this Friday) </a:t>
            </a:r>
            <a:endParaRPr sz="2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0"/>
          <p:cNvSpPr txBox="1"/>
          <p:nvPr>
            <p:ph type="title"/>
          </p:nvPr>
        </p:nvSpPr>
        <p:spPr>
          <a:xfrm>
            <a:off x="457200" y="277813"/>
            <a:ext cx="8229600" cy="113982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3600"/>
              <a:buFont typeface="Calibri"/>
              <a:buNone/>
            </a:pPr>
            <a:r>
              <a:rPr lang="en-GB" sz="3600">
                <a:solidFill>
                  <a:schemeClr val="dk1"/>
                </a:solidFill>
                <a:latin typeface="Calibri"/>
                <a:ea typeface="Calibri"/>
                <a:cs typeface="Calibri"/>
                <a:sym typeface="Calibri"/>
              </a:rPr>
              <a:t>Physical Education</a:t>
            </a:r>
            <a:endParaRPr/>
          </a:p>
        </p:txBody>
      </p:sp>
      <p:sp>
        <p:nvSpPr>
          <p:cNvPr id="194" name="Google Shape;194;p10"/>
          <p:cNvSpPr txBox="1"/>
          <p:nvPr/>
        </p:nvSpPr>
        <p:spPr>
          <a:xfrm>
            <a:off x="500063" y="1600200"/>
            <a:ext cx="7758112" cy="453072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GB" sz="2800" u="sng">
                <a:solidFill>
                  <a:schemeClr val="dk1"/>
                </a:solidFill>
                <a:latin typeface="Calibri"/>
                <a:ea typeface="Calibri"/>
                <a:cs typeface="Calibri"/>
                <a:sym typeface="Calibri"/>
              </a:rPr>
              <a:t>September – October Half Term</a:t>
            </a:r>
            <a:endParaRPr/>
          </a:p>
          <a:p>
            <a:pPr indent="-342900" lvl="0" marL="342900" marR="0" rtl="0" algn="ctr">
              <a:lnSpc>
                <a:spcPct val="90000"/>
              </a:lnSpc>
              <a:spcBef>
                <a:spcPts val="56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Tues</a:t>
            </a:r>
            <a:r>
              <a:rPr lang="en-GB" sz="2800">
                <a:solidFill>
                  <a:schemeClr val="dk1"/>
                </a:solidFill>
                <a:latin typeface="Calibri"/>
                <a:ea typeface="Calibri"/>
                <a:cs typeface="Calibri"/>
                <a:sym typeface="Calibri"/>
              </a:rPr>
              <a:t>day and Friday– remember to come to school wearing your P.E. uniform and trainers on these days.</a:t>
            </a:r>
            <a:endParaRPr/>
          </a:p>
          <a:p>
            <a:pPr indent="0" lvl="0" marL="0" marR="0" rtl="0" algn="ctr">
              <a:lnSpc>
                <a:spcPct val="90000"/>
              </a:lnSpc>
              <a:spcBef>
                <a:spcPts val="560"/>
              </a:spcBef>
              <a:spcAft>
                <a:spcPts val="0"/>
              </a:spcAft>
              <a:buNone/>
            </a:pPr>
            <a:r>
              <a:rPr lang="en-GB" sz="2800" u="sng">
                <a:solidFill>
                  <a:schemeClr val="dk1"/>
                </a:solidFill>
                <a:latin typeface="Calibri"/>
                <a:ea typeface="Calibri"/>
                <a:cs typeface="Calibri"/>
                <a:sym typeface="Calibri"/>
              </a:rPr>
              <a:t>October Half term – Christmas</a:t>
            </a:r>
            <a:endParaRPr/>
          </a:p>
          <a:p>
            <a:pPr indent="-457200" lvl="0" marL="457200" marR="0" rtl="0" algn="ctr">
              <a:lnSpc>
                <a:spcPct val="90000"/>
              </a:lnSpc>
              <a:spcBef>
                <a:spcPts val="56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Tuesday and Wednesday – children will be going swimming on a Wednesday morning.</a:t>
            </a:r>
            <a:endParaRPr/>
          </a:p>
          <a:p>
            <a:pPr indent="0" lvl="0" marL="0" marR="0" rtl="0" algn="ctr">
              <a:lnSpc>
                <a:spcPct val="90000"/>
              </a:lnSpc>
              <a:spcBef>
                <a:spcPts val="560"/>
              </a:spcBef>
              <a:spcAft>
                <a:spcPts val="0"/>
              </a:spcAft>
              <a:buNone/>
            </a:pPr>
            <a:r>
              <a:rPr lang="en-GB" sz="2800">
                <a:solidFill>
                  <a:schemeClr val="dk1"/>
                </a:solidFill>
                <a:latin typeface="Calibri"/>
                <a:ea typeface="Calibri"/>
                <a:cs typeface="Calibri"/>
                <a:sym typeface="Calibri"/>
              </a:rPr>
              <a:t>Need to be in school by 8:45 to leave at 8:50</a:t>
            </a:r>
            <a:endParaRPr/>
          </a:p>
          <a:p>
            <a:pPr indent="0" lvl="0" marL="0" marR="0" rtl="0" algn="ctr">
              <a:lnSpc>
                <a:spcPct val="90000"/>
              </a:lnSpc>
              <a:spcBef>
                <a:spcPts val="560"/>
              </a:spcBef>
              <a:spcAft>
                <a:spcPts val="0"/>
              </a:spcAft>
              <a:buNone/>
            </a:pPr>
            <a:r>
              <a:rPr lang="en-GB" sz="2800">
                <a:solidFill>
                  <a:schemeClr val="dk1"/>
                </a:solidFill>
                <a:latin typeface="Calibri"/>
                <a:ea typeface="Calibri"/>
                <a:cs typeface="Calibri"/>
                <a:sym typeface="Calibri"/>
              </a:rPr>
              <a:t>Towel, swimming costume, swim cap (all)</a:t>
            </a:r>
            <a:endParaRPr sz="2800">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dk1"/>
              </a:buClr>
              <a:buSzPts val="3200"/>
              <a:buFont typeface="Noto Sans Symbols"/>
              <a:buNone/>
            </a:pPr>
            <a:r>
              <a:t/>
            </a:r>
            <a:endParaRPr sz="3200">
              <a:solidFill>
                <a:schemeClr val="dk1"/>
              </a:solidFill>
              <a:latin typeface="Century Schoolbook"/>
              <a:ea typeface="Century Schoolbook"/>
              <a:cs typeface="Century Schoolbook"/>
              <a:sym typeface="Century Schoolbook"/>
            </a:endParaRPr>
          </a:p>
          <a:p>
            <a:pPr indent="-342900" lvl="0" marL="342900" marR="0" rtl="0" algn="l">
              <a:lnSpc>
                <a:spcPct val="90000"/>
              </a:lnSpc>
              <a:spcBef>
                <a:spcPts val="640"/>
              </a:spcBef>
              <a:spcAft>
                <a:spcPts val="0"/>
              </a:spcAft>
              <a:buClr>
                <a:schemeClr val="dk1"/>
              </a:buClr>
              <a:buSzPts val="3200"/>
              <a:buFont typeface="Noto Sans Symbols"/>
              <a:buNone/>
            </a:pPr>
            <a:r>
              <a:t/>
            </a:r>
            <a:endParaRPr sz="3200">
              <a:solidFill>
                <a:schemeClr val="dk1"/>
              </a:solidFill>
              <a:latin typeface="Century Schoolbook"/>
              <a:ea typeface="Century Schoolbook"/>
              <a:cs typeface="Century Schoolbook"/>
              <a:sym typeface="Century Schoolboo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iel">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2007-01-16T21:35:11Z</dcterms:created>
  <dc:creator>Any Authorised User</dc:creator>
</cp:coreProperties>
</file>